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omments/modernComment_18F_873DF19C.xml" ContentType="application/vnd.ms-powerpoint.comments+xml"/>
  <Override PartName="/ppt/tags/tag4.xml" ContentType="application/vnd.openxmlformats-officedocument.presentationml.tags+xml"/>
  <Override PartName="/ppt/comments/modernComment_5C5_E024A264.xml" ContentType="application/vnd.ms-powerpoint.comment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46" r:id="rId4"/>
    <p:sldMasterId id="2147483871" r:id="rId5"/>
    <p:sldMasterId id="2147483873" r:id="rId6"/>
  </p:sldMasterIdLst>
  <p:notesMasterIdLst>
    <p:notesMasterId r:id="rId16"/>
  </p:notesMasterIdLst>
  <p:handoutMasterIdLst>
    <p:handoutMasterId r:id="rId17"/>
  </p:handoutMasterIdLst>
  <p:sldIdLst>
    <p:sldId id="424" r:id="rId7"/>
    <p:sldId id="435" r:id="rId8"/>
    <p:sldId id="399" r:id="rId9"/>
    <p:sldId id="1477" r:id="rId10"/>
    <p:sldId id="1478" r:id="rId11"/>
    <p:sldId id="1479" r:id="rId12"/>
    <p:sldId id="1480" r:id="rId13"/>
    <p:sldId id="1482" r:id="rId14"/>
    <p:sldId id="417" r:id="rId15"/>
  </p:sldIdLst>
  <p:sldSz cx="12192000" cy="6858000"/>
  <p:notesSz cx="6858000" cy="9144000"/>
  <p:embeddedFontLst>
    <p:embeddedFont>
      <p:font typeface="IBM Plex Sans" panose="020B0503050203000203" pitchFamily="34" charset="0"/>
      <p:regular r:id="rId18"/>
      <p:bold r:id="rId19"/>
      <p:italic r:id="rId20"/>
      <p:boldItalic r:id="rId21"/>
    </p:embeddedFont>
    <p:embeddedFont>
      <p:font typeface="Montserrat" pitchFamily="2" charset="77"/>
      <p:regular r:id="rId22"/>
      <p:bold r:id="rId23"/>
      <p:italic r:id="rId24"/>
      <p:boldItalic r:id="rId25"/>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63C20CBC-8BCE-8C48-A472-6EA10623859A}">
          <p14:sldIdLst>
            <p14:sldId id="424"/>
            <p14:sldId id="435"/>
            <p14:sldId id="399"/>
            <p14:sldId id="1477"/>
            <p14:sldId id="1478"/>
            <p14:sldId id="1479"/>
            <p14:sldId id="1480"/>
            <p14:sldId id="1482"/>
            <p14:sldId id="41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855108-4D81-7C1F-5C2E-687517068819}" name="Dimitrios Ballas" initials="DB" userId="S::dimitrios.ballas@valiantys.com::112f5a8a-28fd-4d46-8f3a-fcecbf4a4cbe" providerId="AD"/>
  <p188:author id="{CAFAC045-E0F0-52ED-66BA-2ACFE79B68F0}" name="Graham Barton" initials="GB" userId="S::graham@thefolk.com::07a2ddf4-3453-456d-8ddc-f510874651aa" providerId="AD"/>
  <p188:author id="{48AE3D53-EB37-4308-1B0A-6F2BA2FBCEB6}" name="Reena Agnihotri" initials="RA" userId="S::reena.agnihotri@valiantys.com::ecf11a3c-aca7-4663-a545-366eb523e54b" providerId="AD"/>
  <p188:author id="{F7704B62-571F-FFF0-A329-86A13E955E86}" name="Thilde Lange" initials="TL" userId="2a8b9920314a25be" providerId="Windows Live"/>
  <p188:author id="{A365C4F1-5536-6093-E58B-75485DA06459}" name="Peter Bates" initials="PB" userId="S::peter.bates@valiantys.com::86d7b5d5-af2e-426a-b549-3ed2b645938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000"/>
    <a:srgbClr val="FFE400"/>
    <a:srgbClr val="24F0BF"/>
    <a:srgbClr val="00B8A6"/>
    <a:srgbClr val="E95E31"/>
    <a:srgbClr val="7859E1"/>
    <a:srgbClr val="FF9C96"/>
    <a:srgbClr val="0D2A31"/>
    <a:srgbClr val="0070FF"/>
    <a:srgbClr val="00D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A8C591-0E98-EEE7-5CEB-762D4524B95B}" v="7" dt="2023-06-05T11:35:33.171"/>
    <p1510:client id="{32C01AEF-78B3-41A0-987C-6CA50C7E2DD9}" v="19" dt="2023-06-05T09:37:28.792"/>
    <p1510:client id="{8EFF2178-E1D4-4B5F-A51B-C3154A52DC77}" v="2" dt="2023-06-05T09:31:22.85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64"/>
    <p:restoredTop sz="94719"/>
  </p:normalViewPr>
  <p:slideViewPr>
    <p:cSldViewPr snapToGrid="0">
      <p:cViewPr varScale="1">
        <p:scale>
          <a:sx n="148" d="100"/>
          <a:sy n="148" d="100"/>
        </p:scale>
        <p:origin x="1360" y="19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7.fntdata"/><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font" Target="fonts/font2.fntdata"/><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5.fntdata"/><Relationship Id="rId27" Type="http://schemas.openxmlformats.org/officeDocument/2006/relationships/viewProps" Target="viewProps.xml"/><Relationship Id="rId30" Type="http://schemas.microsoft.com/office/2015/10/relationships/revisionInfo" Target="revisionInfo.xml"/></Relationships>
</file>

<file path=ppt/comments/modernComment_18F_873DF19C.xml><?xml version="1.0" encoding="utf-8"?>
<p188:cmLst xmlns:a="http://schemas.openxmlformats.org/drawingml/2006/main" xmlns:r="http://schemas.openxmlformats.org/officeDocument/2006/relationships" xmlns:p188="http://schemas.microsoft.com/office/powerpoint/2018/8/main">
  <p188:cm id="{1DB8CB75-A6AB-45EC-9B3D-89F879A36E6A}" authorId="{A365C4F1-5536-6093-E58B-75485DA06459}" status="resolved" created="2023-06-05T09:26:04.307" complete="100000">
    <pc:sldMkLst xmlns:pc="http://schemas.microsoft.com/office/powerpoint/2013/main/command">
      <pc:docMk/>
      <pc:sldMk cId="2268983708" sldId="399"/>
    </pc:sldMkLst>
    <p188:replyLst>
      <p188:reply id="{D0883D93-CEEE-4BF3-863A-4219E539F13B}" authorId="{FD855108-4D81-7C1F-5C2E-687517068819}" created="2023-06-05T09:45:27.819">
        <p188:txBody>
          <a:bodyPr/>
          <a:lstStyle/>
          <a:p>
            <a:r>
              <a:rPr lang="en-US"/>
              <a:t>Yes, it means that the users will need to notify admins for any changes on the files. I will probably remove that and leave only the last point.</a:t>
            </a:r>
          </a:p>
        </p188:txBody>
      </p188:reply>
    </p188:replyLst>
    <p188:txBody>
      <a:bodyPr/>
      <a:lstStyle/>
      <a:p>
        <a:r>
          <a:rPr lang="en-GB"/>
          <a:t>[@Dimitrios Ballas] , I have Added a new "users" change impact - new Confluence process (is this correct?).  For Admins the last bullet seems to be missing.. ?. </a:t>
        </a:r>
      </a:p>
    </p188:txBody>
  </p188:cm>
  <p188:cm id="{679752B4-6B29-4641-A8A1-4FA0FE6372BB}" authorId="{A365C4F1-5536-6093-E58B-75485DA06459}" status="resolved" created="2023-06-05T09:31:08.763" complete="100000">
    <pc:sldMkLst xmlns:pc="http://schemas.microsoft.com/office/powerpoint/2013/main/command">
      <pc:docMk/>
      <pc:sldMk cId="2268983708" sldId="399"/>
    </pc:sldMkLst>
    <p188:replyLst>
      <p188:reply id="{C30397F3-D631-42D2-8DA5-5D4E9CBF473C}" authorId="{FD855108-4D81-7C1F-5C2E-687517068819}" created="2023-06-05T09:44:10.926">
        <p188:txBody>
          <a:bodyPr/>
          <a:lstStyle/>
          <a:p>
            <a:r>
              <a:rPr lang="en-US"/>
              <a:t>I will describe that as part of the presentation, as it is case by case so not easy to capture it on the slides</a:t>
            </a:r>
          </a:p>
        </p188:txBody>
      </p188:reply>
    </p188:replyLst>
    <p188:txBody>
      <a:bodyPr/>
      <a:lstStyle/>
      <a:p>
        <a:r>
          <a:rPr lang="en-GB"/>
          <a:t>The 3rd bullet point for Admins, what does "well formatted" mean ?  
</a:t>
        </a:r>
      </a:p>
    </p188:txBody>
  </p188:cm>
</p188:cmLst>
</file>

<file path=ppt/comments/modernComment_5C5_E024A264.xml><?xml version="1.0" encoding="utf-8"?>
<p188:cmLst xmlns:a="http://schemas.openxmlformats.org/drawingml/2006/main" xmlns:r="http://schemas.openxmlformats.org/officeDocument/2006/relationships" xmlns:p188="http://schemas.microsoft.com/office/powerpoint/2018/8/main">
  <p188:cm id="{17B87D86-3A8D-4034-A8F9-4F0BD298DA56}" authorId="{A365C4F1-5536-6093-E58B-75485DA06459}" created="2023-06-05T09:28:23.106">
    <pc:sldMkLst xmlns:pc="http://schemas.microsoft.com/office/powerpoint/2013/main/command">
      <pc:docMk/>
      <pc:sldMk cId="3760497252" sldId="1477"/>
    </pc:sldMkLst>
    <p188:replyLst>
      <p188:reply id="{A430A32A-C660-488E-B3FC-3D83BA16C374}" authorId="{FD855108-4D81-7C1F-5C2E-687517068819}" created="2023-06-05T09:31:22.855">
        <p188:txBody>
          <a:bodyPr/>
          <a:lstStyle/>
          <a:p>
            <a:r>
              <a:rPr lang="en-US"/>
              <a:t>We can call it PHE Datasources (so we just remove the ex.Elements). I added it to make the transition smoother for the admins, but we can always change it.</a:t>
            </a:r>
          </a:p>
        </p188:txBody>
      </p188:reply>
      <p188:reply id="{68791692-3836-489F-BEF8-B044A5A29BAA}" authorId="{A365C4F1-5536-6093-E58B-75485DA06459}" created="2023-06-05T09:35:41.190">
        <p188:txBody>
          <a:bodyPr/>
          <a:lstStyle/>
          <a:p>
            <a:r>
              <a:rPr lang="en-GB"/>
              <a:t>Is there anything from a business context that would better define them… ? "PHE Project Select List Options"   </a:t>
            </a:r>
          </a:p>
        </p188:txBody>
      </p188:reply>
    </p188:replyLst>
    <p188:txBody>
      <a:bodyPr/>
      <a:lstStyle/>
      <a:p>
        <a:r>
          <a:rPr lang="en-GB"/>
          <a:t>[@Dimitrios Ballas] Can we propose a new generic Schema name for this rather than Ex-Elements- that was a solution.  What are these grouping of fields to be maintained ?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8A0192E7-C8CB-BB4C-8162-6F9E07A5F7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latin typeface="IBM Plex Sans" panose="020B0503050203000203" pitchFamily="34" charset="0"/>
            </a:endParaRPr>
          </a:p>
        </p:txBody>
      </p:sp>
      <p:sp>
        <p:nvSpPr>
          <p:cNvPr id="3" name="Espace réservé de la date 2">
            <a:extLst>
              <a:ext uri="{FF2B5EF4-FFF2-40B4-BE49-F238E27FC236}">
                <a16:creationId xmlns:a16="http://schemas.microsoft.com/office/drawing/2014/main" id="{4477CB49-EC88-FE44-80BD-F48B535F443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A877AE-2F55-234B-87DF-E7FAA0855264}" type="datetimeFigureOut">
              <a:rPr lang="fr-FR" smtClean="0">
                <a:latin typeface="IBM Plex Sans" panose="020B0503050203000203" pitchFamily="34" charset="0"/>
              </a:rPr>
              <a:t>07/06/2023</a:t>
            </a:fld>
            <a:endParaRPr lang="fr-FR">
              <a:latin typeface="IBM Plex Sans" panose="020B0503050203000203" pitchFamily="34" charset="0"/>
            </a:endParaRPr>
          </a:p>
        </p:txBody>
      </p:sp>
      <p:sp>
        <p:nvSpPr>
          <p:cNvPr id="4" name="Espace réservé du pied de page 3">
            <a:extLst>
              <a:ext uri="{FF2B5EF4-FFF2-40B4-BE49-F238E27FC236}">
                <a16:creationId xmlns:a16="http://schemas.microsoft.com/office/drawing/2014/main" id="{30115880-106E-4344-ADEF-E195471BD57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latin typeface="IBM Plex Sans" panose="020B0503050203000203" pitchFamily="34" charset="0"/>
            </a:endParaRPr>
          </a:p>
        </p:txBody>
      </p:sp>
      <p:sp>
        <p:nvSpPr>
          <p:cNvPr id="5" name="Espace réservé du numéro de diapositive 4">
            <a:extLst>
              <a:ext uri="{FF2B5EF4-FFF2-40B4-BE49-F238E27FC236}">
                <a16:creationId xmlns:a16="http://schemas.microsoft.com/office/drawing/2014/main" id="{84E82A62-653A-DD4D-9FE8-17827B78BBB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2DC4808-1E6B-D045-B94C-07B13A238AF9}" type="slidenum">
              <a:rPr lang="fr-FR" smtClean="0">
                <a:latin typeface="IBM Plex Sans" panose="020B0503050203000203" pitchFamily="34" charset="0"/>
              </a:rPr>
              <a:t>‹#›</a:t>
            </a:fld>
            <a:endParaRPr lang="fr-FR">
              <a:latin typeface="IBM Plex Sans" panose="020B0503050203000203" pitchFamily="34" charset="0"/>
            </a:endParaRPr>
          </a:p>
        </p:txBody>
      </p:sp>
    </p:spTree>
    <p:extLst>
      <p:ext uri="{BB962C8B-B14F-4D97-AF65-F5344CB8AC3E}">
        <p14:creationId xmlns:p14="http://schemas.microsoft.com/office/powerpoint/2010/main" val="336049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IBM Plex Sans" panose="020B0503050203000203" pitchFamily="34" charset="0"/>
              </a:defRPr>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IBM Plex Sans" panose="020B0503050203000203" pitchFamily="34" charset="0"/>
              </a:defRPr>
            </a:lvl1pPr>
          </a:lstStyle>
          <a:p>
            <a:fld id="{F4EF8D48-175B-B341-847D-15E6D21E4468}" type="datetimeFigureOut">
              <a:rPr lang="en-GB" smtClean="0"/>
              <a:pPr/>
              <a:t>07/06/2023</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IBM Plex Sans" panose="020B0503050203000203" pitchFamily="34" charset="0"/>
              </a:defRPr>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IBM Plex Sans" panose="020B0503050203000203" pitchFamily="34" charset="0"/>
              </a:defRPr>
            </a:lvl1pPr>
          </a:lstStyle>
          <a:p>
            <a:fld id="{091C72CC-EC7D-4341-AE59-0879F72A5679}" type="slidenum">
              <a:rPr lang="en-GB" smtClean="0"/>
              <a:pPr/>
              <a:t>‹#›</a:t>
            </a:fld>
            <a:endParaRPr lang="en-GB"/>
          </a:p>
        </p:txBody>
      </p:sp>
    </p:spTree>
    <p:extLst>
      <p:ext uri="{BB962C8B-B14F-4D97-AF65-F5344CB8AC3E}">
        <p14:creationId xmlns:p14="http://schemas.microsoft.com/office/powerpoint/2010/main" val="269806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IBM Plex Sans" panose="020B0503050203000203" pitchFamily="34" charset="0"/>
        <a:ea typeface="+mn-ea"/>
        <a:cs typeface="+mn-cs"/>
      </a:defRPr>
    </a:lvl1pPr>
    <a:lvl2pPr marL="457200" algn="l" defTabSz="914400" rtl="0" eaLnBrk="1" latinLnBrk="0" hangingPunct="1">
      <a:defRPr sz="1200" b="0" i="0" kern="1200">
        <a:solidFill>
          <a:schemeClr val="tx1"/>
        </a:solidFill>
        <a:latin typeface="IBM Plex Sans" panose="020B0503050203000203" pitchFamily="34" charset="0"/>
        <a:ea typeface="+mn-ea"/>
        <a:cs typeface="+mn-cs"/>
      </a:defRPr>
    </a:lvl2pPr>
    <a:lvl3pPr marL="914400" algn="l" defTabSz="914400" rtl="0" eaLnBrk="1" latinLnBrk="0" hangingPunct="1">
      <a:defRPr sz="1200" b="0" i="0" kern="1200">
        <a:solidFill>
          <a:schemeClr val="tx1"/>
        </a:solidFill>
        <a:latin typeface="IBM Plex Sans" panose="020B0503050203000203" pitchFamily="34" charset="0"/>
        <a:ea typeface="+mn-ea"/>
        <a:cs typeface="+mn-cs"/>
      </a:defRPr>
    </a:lvl3pPr>
    <a:lvl4pPr marL="1371600" algn="l" defTabSz="914400" rtl="0" eaLnBrk="1" latinLnBrk="0" hangingPunct="1">
      <a:defRPr sz="1200" b="0" i="0" kern="1200">
        <a:solidFill>
          <a:schemeClr val="tx1"/>
        </a:solidFill>
        <a:latin typeface="IBM Plex Sans" panose="020B0503050203000203" pitchFamily="34" charset="0"/>
        <a:ea typeface="+mn-ea"/>
        <a:cs typeface="+mn-cs"/>
      </a:defRPr>
    </a:lvl4pPr>
    <a:lvl5pPr marL="1828800" algn="l" defTabSz="914400" rtl="0" eaLnBrk="1" latinLnBrk="0" hangingPunct="1">
      <a:defRPr sz="1200" b="0" i="0" kern="1200">
        <a:solidFill>
          <a:schemeClr val="tx1"/>
        </a:solidFill>
        <a:latin typeface="IBM Plex Sans" panose="020B050305020300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1">
    <p:bg>
      <p:bgPr>
        <a:solidFill>
          <a:schemeClr val="bg2"/>
        </a:solidFill>
        <a:effectLst/>
      </p:bgPr>
    </p:bg>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E5156163-65AC-F44E-9F1C-36A32CC647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pic>
        <p:nvPicPr>
          <p:cNvPr id="3" name="Picture 2" descr="A picture containing text, clipart&#10;&#10;Description automatically generated">
            <a:extLst>
              <a:ext uri="{FF2B5EF4-FFF2-40B4-BE49-F238E27FC236}">
                <a16:creationId xmlns:a16="http://schemas.microsoft.com/office/drawing/2014/main" id="{CECB8D36-4463-0A4B-BAE7-9366379C36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sp>
        <p:nvSpPr>
          <p:cNvPr id="8" name="Text Placeholder 7">
            <a:extLst>
              <a:ext uri="{FF2B5EF4-FFF2-40B4-BE49-F238E27FC236}">
                <a16:creationId xmlns:a16="http://schemas.microsoft.com/office/drawing/2014/main" id="{A74BAFB4-46A4-464E-BA2D-262B3C37EB33}"/>
              </a:ext>
            </a:extLst>
          </p:cNvPr>
          <p:cNvSpPr>
            <a:spLocks noGrp="1"/>
          </p:cNvSpPr>
          <p:nvPr>
            <p:ph type="body" sz="quarter" idx="10" hasCustomPrompt="1"/>
          </p:nvPr>
        </p:nvSpPr>
        <p:spPr>
          <a:xfrm>
            <a:off x="629979" y="19104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0" name="Text Placeholder 9">
            <a:extLst>
              <a:ext uri="{FF2B5EF4-FFF2-40B4-BE49-F238E27FC236}">
                <a16:creationId xmlns:a16="http://schemas.microsoft.com/office/drawing/2014/main" id="{5191E90D-B25F-3945-8B73-EC891B377C01}"/>
              </a:ext>
            </a:extLst>
          </p:cNvPr>
          <p:cNvSpPr>
            <a:spLocks noGrp="1"/>
          </p:cNvSpPr>
          <p:nvPr>
            <p:ph type="body" sz="quarter" idx="11" hasCustomPrompt="1"/>
          </p:nvPr>
        </p:nvSpPr>
        <p:spPr>
          <a:xfrm>
            <a:off x="634939" y="22786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5" name="Text Placeholder 14">
            <a:extLst>
              <a:ext uri="{FF2B5EF4-FFF2-40B4-BE49-F238E27FC236}">
                <a16:creationId xmlns:a16="http://schemas.microsoft.com/office/drawing/2014/main" id="{16FF5C84-9BC7-064D-B215-1F0AE7951E37}"/>
              </a:ext>
            </a:extLst>
          </p:cNvPr>
          <p:cNvSpPr>
            <a:spLocks noGrp="1"/>
          </p:cNvSpPr>
          <p:nvPr>
            <p:ph type="body" sz="quarter" idx="12" hasCustomPrompt="1"/>
          </p:nvPr>
        </p:nvSpPr>
        <p:spPr>
          <a:xfrm>
            <a:off x="629979" y="34787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1" name="Picture 10" descr="A picture containing text, clipart&#10;&#10;Description automatically generated">
            <a:extLst>
              <a:ext uri="{FF2B5EF4-FFF2-40B4-BE49-F238E27FC236}">
                <a16:creationId xmlns:a16="http://schemas.microsoft.com/office/drawing/2014/main" id="{EEEBC16E-64EB-6046-B9C4-4AEE29288C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spTree>
    <p:extLst>
      <p:ext uri="{BB962C8B-B14F-4D97-AF65-F5344CB8AC3E}">
        <p14:creationId xmlns:p14="http://schemas.microsoft.com/office/powerpoint/2010/main" val="539648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hart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8" name="Chart Placeholder 7">
            <a:extLst>
              <a:ext uri="{FF2B5EF4-FFF2-40B4-BE49-F238E27FC236}">
                <a16:creationId xmlns:a16="http://schemas.microsoft.com/office/drawing/2014/main" id="{495B0634-790A-5B4D-AA04-D1B3A9025DDA}"/>
              </a:ext>
            </a:extLst>
          </p:cNvPr>
          <p:cNvSpPr>
            <a:spLocks noGrp="1"/>
          </p:cNvSpPr>
          <p:nvPr>
            <p:ph type="chart" sz="quarter" idx="10"/>
          </p:nvPr>
        </p:nvSpPr>
        <p:spPr>
          <a:xfrm>
            <a:off x="609600" y="2413000"/>
            <a:ext cx="8509000" cy="3771900"/>
          </a:xfrm>
        </p:spPr>
        <p:txBody>
          <a:bodyPr/>
          <a:lstStyle>
            <a:lvl1pPr marL="0" indent="0">
              <a:buNone/>
              <a:defRPr/>
            </a:lvl1pPr>
          </a:lstStyle>
          <a:p>
            <a:r>
              <a:rPr lang="en-US" noProof="0"/>
              <a:t>Click icon to add chart</a:t>
            </a:r>
          </a:p>
        </p:txBody>
      </p:sp>
      <p:sp>
        <p:nvSpPr>
          <p:cNvPr id="9" name="Diamond 8">
            <a:extLst>
              <a:ext uri="{FF2B5EF4-FFF2-40B4-BE49-F238E27FC236}">
                <a16:creationId xmlns:a16="http://schemas.microsoft.com/office/drawing/2014/main" id="{8592AB76-A99D-184A-A2F8-34E1FDDCFA68}"/>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Triangle 9">
            <a:extLst>
              <a:ext uri="{FF2B5EF4-FFF2-40B4-BE49-F238E27FC236}">
                <a16:creationId xmlns:a16="http://schemas.microsoft.com/office/drawing/2014/main" id="{4A5E7D41-E53E-6542-9DA2-C4C4098BBE43}"/>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Tree>
    <p:extLst>
      <p:ext uri="{BB962C8B-B14F-4D97-AF65-F5344CB8AC3E}">
        <p14:creationId xmlns:p14="http://schemas.microsoft.com/office/powerpoint/2010/main" val="3475605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martArt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9" name="SmartArt Placeholder 8">
            <a:extLst>
              <a:ext uri="{FF2B5EF4-FFF2-40B4-BE49-F238E27FC236}">
                <a16:creationId xmlns:a16="http://schemas.microsoft.com/office/drawing/2014/main" id="{2F02C97B-D933-5847-B6FE-5748B5FBEC5C}"/>
              </a:ext>
            </a:extLst>
          </p:cNvPr>
          <p:cNvSpPr>
            <a:spLocks noGrp="1"/>
          </p:cNvSpPr>
          <p:nvPr>
            <p:ph type="dgm" sz="quarter" idx="10"/>
          </p:nvPr>
        </p:nvSpPr>
        <p:spPr>
          <a:xfrm>
            <a:off x="609600" y="2489200"/>
            <a:ext cx="8509000" cy="3594100"/>
          </a:xfrm>
        </p:spPr>
        <p:txBody>
          <a:bodyPr/>
          <a:lstStyle>
            <a:lvl1pPr marL="0" indent="0">
              <a:buNone/>
              <a:defRPr/>
            </a:lvl1pPr>
          </a:lstStyle>
          <a:p>
            <a:r>
              <a:rPr lang="en-US" noProof="0"/>
              <a:t>Click icon to add SmartArt graphic</a:t>
            </a:r>
          </a:p>
        </p:txBody>
      </p:sp>
      <p:sp>
        <p:nvSpPr>
          <p:cNvPr id="8" name="Diamond 7">
            <a:extLst>
              <a:ext uri="{FF2B5EF4-FFF2-40B4-BE49-F238E27FC236}">
                <a16:creationId xmlns:a16="http://schemas.microsoft.com/office/drawing/2014/main" id="{4B03DE63-B21D-244C-B3FC-BA8A9CECD218}"/>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Triangle 9">
            <a:extLst>
              <a:ext uri="{FF2B5EF4-FFF2-40B4-BE49-F238E27FC236}">
                <a16:creationId xmlns:a16="http://schemas.microsoft.com/office/drawing/2014/main" id="{523627A8-AAAB-B046-BE60-A3D142087F4E}"/>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Tree>
    <p:extLst>
      <p:ext uri="{BB962C8B-B14F-4D97-AF65-F5344CB8AC3E}">
        <p14:creationId xmlns:p14="http://schemas.microsoft.com/office/powerpoint/2010/main" val="125289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Media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8" name="Media Placeholder 7">
            <a:extLst>
              <a:ext uri="{FF2B5EF4-FFF2-40B4-BE49-F238E27FC236}">
                <a16:creationId xmlns:a16="http://schemas.microsoft.com/office/drawing/2014/main" id="{5D745E39-81A0-BF45-B55C-BA70B87E36C5}"/>
              </a:ext>
            </a:extLst>
          </p:cNvPr>
          <p:cNvSpPr>
            <a:spLocks noGrp="1"/>
          </p:cNvSpPr>
          <p:nvPr>
            <p:ph type="media" sz="quarter" idx="10"/>
          </p:nvPr>
        </p:nvSpPr>
        <p:spPr>
          <a:xfrm>
            <a:off x="609600" y="2641600"/>
            <a:ext cx="8509000" cy="3479800"/>
          </a:xfrm>
        </p:spPr>
        <p:txBody>
          <a:bodyPr/>
          <a:lstStyle>
            <a:lvl1pPr marL="0" indent="0">
              <a:buNone/>
              <a:defRPr/>
            </a:lvl1pPr>
          </a:lstStyle>
          <a:p>
            <a:r>
              <a:rPr lang="en-US" noProof="0"/>
              <a:t>Click icon to add media</a:t>
            </a:r>
          </a:p>
        </p:txBody>
      </p:sp>
      <p:sp>
        <p:nvSpPr>
          <p:cNvPr id="9" name="Diamond 8">
            <a:extLst>
              <a:ext uri="{FF2B5EF4-FFF2-40B4-BE49-F238E27FC236}">
                <a16:creationId xmlns:a16="http://schemas.microsoft.com/office/drawing/2014/main" id="{FEAE69D2-D28B-9D4D-9B75-9331FBEEAA08}"/>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10" name="Triangle 9">
            <a:extLst>
              <a:ext uri="{FF2B5EF4-FFF2-40B4-BE49-F238E27FC236}">
                <a16:creationId xmlns:a16="http://schemas.microsoft.com/office/drawing/2014/main" id="{1316FD00-C8CD-0841-AFF2-70AB97BA856A}"/>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Tree>
    <p:extLst>
      <p:ext uri="{BB962C8B-B14F-4D97-AF65-F5344CB8AC3E}">
        <p14:creationId xmlns:p14="http://schemas.microsoft.com/office/powerpoint/2010/main" val="4161476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_w/ subheader">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EF46914-E772-4288-B5CB-2176A9F14C08}"/>
              </a:ext>
            </a:extLst>
          </p:cNvPr>
          <p:cNvSpPr>
            <a:spLocks noGrp="1"/>
          </p:cNvSpPr>
          <p:nvPr>
            <p:ph type="title" hasCustomPrompt="1"/>
          </p:nvPr>
        </p:nvSpPr>
        <p:spPr>
          <a:xfrm>
            <a:off x="614292" y="622198"/>
            <a:ext cx="10889234" cy="756459"/>
          </a:xfrm>
          <a:prstGeom prst="rect">
            <a:avLst/>
          </a:prstGeom>
        </p:spPr>
        <p:txBody>
          <a:bodyPr>
            <a:normAutofit/>
          </a:bodyPr>
          <a:lstStyle>
            <a:lvl1pPr>
              <a:defRPr sz="2800" b="0" i="0">
                <a:latin typeface=""/>
              </a:defRPr>
            </a:lvl1pPr>
          </a:lstStyle>
          <a:p>
            <a:r>
              <a:rPr lang="en-US" noProof="0"/>
              <a:t>Header 28pt, IBM Plex Sans, Commitment bright blue</a:t>
            </a:r>
          </a:p>
        </p:txBody>
      </p:sp>
      <p:sp>
        <p:nvSpPr>
          <p:cNvPr id="7" name="Espace réservé du texte 30">
            <a:extLst>
              <a:ext uri="{FF2B5EF4-FFF2-40B4-BE49-F238E27FC236}">
                <a16:creationId xmlns:a16="http://schemas.microsoft.com/office/drawing/2014/main" id="{FDB27694-11D7-3E4E-8D22-664BBC37E7F0}"/>
              </a:ext>
            </a:extLst>
          </p:cNvPr>
          <p:cNvSpPr>
            <a:spLocks noGrp="1"/>
          </p:cNvSpPr>
          <p:nvPr>
            <p:ph idx="1" hasCustomPrompt="1"/>
          </p:nvPr>
        </p:nvSpPr>
        <p:spPr>
          <a:xfrm>
            <a:off x="614292" y="2083121"/>
            <a:ext cx="10889234" cy="3391421"/>
          </a:xfrm>
          <a:prstGeom prst="rect">
            <a:avLst/>
          </a:prstGeom>
        </p:spPr>
        <p:txBody>
          <a:bodyPr vert="horz" lIns="91440" tIns="45720" rIns="91440" bIns="45720" rtlCol="0">
            <a:normAutofit/>
          </a:bodyPr>
          <a:lstStyle>
            <a:lvl1pPr>
              <a:lnSpc>
                <a:spcPct val="150000"/>
              </a:lnSpc>
              <a:defRPr sz="1600">
                <a:solidFill>
                  <a:schemeClr val="tx1"/>
                </a:solidFill>
              </a:defRPr>
            </a:lvl1pPr>
            <a:lvl2pPr marL="800100" indent="-396875">
              <a:lnSpc>
                <a:spcPct val="150000"/>
              </a:lnSpc>
              <a:buClr>
                <a:schemeClr val="bg1">
                  <a:lumMod val="90000"/>
                </a:schemeClr>
              </a:buClr>
              <a:buFont typeface="Montserrat" panose="00000500000000000000" pitchFamily="2" charset="0"/>
              <a:buChar char="◆"/>
              <a:tabLst/>
              <a:defRPr sz="1400">
                <a:solidFill>
                  <a:schemeClr val="tx1"/>
                </a:solidFill>
              </a:defRPr>
            </a:lvl2pPr>
            <a:lvl3pPr marL="1206500" indent="-360363">
              <a:lnSpc>
                <a:spcPct val="150000"/>
              </a:lnSpc>
              <a:buClr>
                <a:schemeClr val="bg1">
                  <a:lumMod val="90000"/>
                </a:schemeClr>
              </a:buClr>
              <a:buFont typeface="Montserrat" panose="00000500000000000000" pitchFamily="2" charset="0"/>
              <a:buChar char="◆"/>
              <a:tabLst>
                <a:tab pos="1327150" algn="l"/>
              </a:tabLst>
              <a:defRPr sz="1200">
                <a:solidFill>
                  <a:schemeClr val="tx1"/>
                </a:solidFill>
              </a:defRPr>
            </a:lvl3pPr>
          </a:lstStyle>
          <a:p>
            <a:pPr lvl="0"/>
            <a:r>
              <a:rPr lang="en-US" noProof="0"/>
              <a:t>IBM Plex Sans, Text 16pt</a:t>
            </a:r>
          </a:p>
          <a:p>
            <a:pPr lvl="1"/>
            <a:r>
              <a:rPr lang="en-US" noProof="0"/>
              <a:t>Second level 14pt</a:t>
            </a:r>
          </a:p>
          <a:p>
            <a:pPr lvl="2"/>
            <a:r>
              <a:rPr lang="en-US" noProof="0"/>
              <a:t>Third level 12pt</a:t>
            </a:r>
          </a:p>
        </p:txBody>
      </p:sp>
      <p:sp>
        <p:nvSpPr>
          <p:cNvPr id="3" name="Text Placeholder 2">
            <a:extLst>
              <a:ext uri="{FF2B5EF4-FFF2-40B4-BE49-F238E27FC236}">
                <a16:creationId xmlns:a16="http://schemas.microsoft.com/office/drawing/2014/main" id="{BF779FFB-0F70-BC45-803A-84242C3CFD59}"/>
              </a:ext>
            </a:extLst>
          </p:cNvPr>
          <p:cNvSpPr>
            <a:spLocks noGrp="1"/>
          </p:cNvSpPr>
          <p:nvPr>
            <p:ph type="body" sz="quarter" idx="13" hasCustomPrompt="1"/>
          </p:nvPr>
        </p:nvSpPr>
        <p:spPr>
          <a:xfrm>
            <a:off x="614362" y="1105962"/>
            <a:ext cx="10889234" cy="714902"/>
          </a:xfrm>
        </p:spPr>
        <p:txBody>
          <a:bodyPr>
            <a:normAutofit/>
          </a:bodyPr>
          <a:lstStyle>
            <a:lvl1pPr marL="0" indent="0">
              <a:buFontTx/>
              <a:buNone/>
              <a:defRPr sz="2400">
                <a:solidFill>
                  <a:schemeClr val="bg2"/>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noProof="0"/>
              <a:t>Sub-header 24pt, IBM Plex Sans, Confident dark teal</a:t>
            </a:r>
          </a:p>
        </p:txBody>
      </p:sp>
    </p:spTree>
    <p:extLst>
      <p:ext uri="{BB962C8B-B14F-4D97-AF65-F5344CB8AC3E}">
        <p14:creationId xmlns:p14="http://schemas.microsoft.com/office/powerpoint/2010/main" val="3572085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 column content_w/ pic">
    <p:spTree>
      <p:nvGrpSpPr>
        <p:cNvPr id="1" name=""/>
        <p:cNvGrpSpPr/>
        <p:nvPr/>
      </p:nvGrpSpPr>
      <p:grpSpPr>
        <a:xfrm>
          <a:off x="0" y="0"/>
          <a:ext cx="0" cy="0"/>
          <a:chOff x="0" y="0"/>
          <a:chExt cx="0" cy="0"/>
        </a:xfrm>
      </p:grpSpPr>
      <p:sp>
        <p:nvSpPr>
          <p:cNvPr id="9" name="Titre 5">
            <a:extLst>
              <a:ext uri="{FF2B5EF4-FFF2-40B4-BE49-F238E27FC236}">
                <a16:creationId xmlns:a16="http://schemas.microsoft.com/office/drawing/2014/main" id="{ADDCA4FD-2C3C-554B-B94E-3F12FB9BF3F5}"/>
              </a:ext>
            </a:extLst>
          </p:cNvPr>
          <p:cNvSpPr>
            <a:spLocks noGrp="1"/>
          </p:cNvSpPr>
          <p:nvPr>
            <p:ph type="title" hasCustomPrompt="1"/>
          </p:nvPr>
        </p:nvSpPr>
        <p:spPr>
          <a:xfrm>
            <a:off x="614292" y="622198"/>
            <a:ext cx="10892764"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2" y="2060575"/>
            <a:ext cx="10892693"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4" name="Picture Placeholder 3">
            <a:extLst>
              <a:ext uri="{FF2B5EF4-FFF2-40B4-BE49-F238E27FC236}">
                <a16:creationId xmlns:a16="http://schemas.microsoft.com/office/drawing/2014/main" id="{3E45BEF6-082A-764F-A101-E3C319A1EE49}"/>
              </a:ext>
            </a:extLst>
          </p:cNvPr>
          <p:cNvSpPr>
            <a:spLocks noGrp="1"/>
          </p:cNvSpPr>
          <p:nvPr>
            <p:ph type="pic" sz="quarter" idx="14"/>
          </p:nvPr>
        </p:nvSpPr>
        <p:spPr>
          <a:xfrm>
            <a:off x="5791200" y="2060575"/>
            <a:ext cx="5716588" cy="4002088"/>
          </a:xfrm>
        </p:spPr>
        <p:txBody>
          <a:bodyPr/>
          <a:lstStyle>
            <a:lvl1pPr marL="0" indent="0">
              <a:buNone/>
              <a:defRPr/>
            </a:lvl1pPr>
          </a:lstStyle>
          <a:p>
            <a:r>
              <a:rPr lang="en-GB"/>
              <a:t>Click icon to add picture</a:t>
            </a:r>
            <a:endParaRPr lang="en-US"/>
          </a:p>
        </p:txBody>
      </p:sp>
      <p:sp>
        <p:nvSpPr>
          <p:cNvPr id="7" name="Text Placeholder 2">
            <a:extLst>
              <a:ext uri="{FF2B5EF4-FFF2-40B4-BE49-F238E27FC236}">
                <a16:creationId xmlns:a16="http://schemas.microsoft.com/office/drawing/2014/main" id="{09FF6869-116D-2B40-9795-5BC25A2F1B19}"/>
              </a:ext>
            </a:extLst>
          </p:cNvPr>
          <p:cNvSpPr>
            <a:spLocks noGrp="1"/>
          </p:cNvSpPr>
          <p:nvPr>
            <p:ph type="body" sz="quarter" idx="15" hasCustomPrompt="1"/>
          </p:nvPr>
        </p:nvSpPr>
        <p:spPr>
          <a:xfrm>
            <a:off x="614362" y="1105962"/>
            <a:ext cx="10889234" cy="714902"/>
          </a:xfrm>
        </p:spPr>
        <p:txBody>
          <a:bodyPr>
            <a:normAutofit/>
          </a:bodyPr>
          <a:lstStyle>
            <a:lvl1pPr marL="0" indent="0">
              <a:buFontTx/>
              <a:buNone/>
              <a:defRPr sz="2400">
                <a:solidFill>
                  <a:schemeClr val="bg2"/>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noProof="0"/>
              <a:t>Sub-header 24pt, IBM Plex Sans, Confident dark teal</a:t>
            </a:r>
          </a:p>
        </p:txBody>
      </p:sp>
    </p:spTree>
    <p:extLst>
      <p:ext uri="{BB962C8B-B14F-4D97-AF65-F5344CB8AC3E}">
        <p14:creationId xmlns:p14="http://schemas.microsoft.com/office/powerpoint/2010/main" val="64587471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 column content_w/ sub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3" y="2061544"/>
            <a:ext cx="5254002"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5" name="Text Placeholder 2">
            <a:extLst>
              <a:ext uri="{FF2B5EF4-FFF2-40B4-BE49-F238E27FC236}">
                <a16:creationId xmlns:a16="http://schemas.microsoft.com/office/drawing/2014/main" id="{319CF7E3-01E5-0E48-B52D-590A75C738B8}"/>
              </a:ext>
            </a:extLst>
          </p:cNvPr>
          <p:cNvSpPr>
            <a:spLocks noGrp="1"/>
          </p:cNvSpPr>
          <p:nvPr>
            <p:ph type="body" sz="quarter" idx="14" hasCustomPrompt="1"/>
          </p:nvPr>
        </p:nvSpPr>
        <p:spPr>
          <a:xfrm>
            <a:off x="6096001" y="2061544"/>
            <a:ext cx="5407595"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6" name="Titre 5">
            <a:extLst>
              <a:ext uri="{FF2B5EF4-FFF2-40B4-BE49-F238E27FC236}">
                <a16:creationId xmlns:a16="http://schemas.microsoft.com/office/drawing/2014/main" id="{8A8B55A1-595D-5A48-ABC1-A7557CCFAC75}"/>
              </a:ext>
            </a:extLst>
          </p:cNvPr>
          <p:cNvSpPr>
            <a:spLocks noGrp="1"/>
          </p:cNvSpPr>
          <p:nvPr>
            <p:ph type="title" hasCustomPrompt="1"/>
          </p:nvPr>
        </p:nvSpPr>
        <p:spPr>
          <a:xfrm>
            <a:off x="614292" y="622198"/>
            <a:ext cx="10892764"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7" name="Text Placeholder 2">
            <a:extLst>
              <a:ext uri="{FF2B5EF4-FFF2-40B4-BE49-F238E27FC236}">
                <a16:creationId xmlns:a16="http://schemas.microsoft.com/office/drawing/2014/main" id="{47B06FDD-2BBD-154D-8D13-2B27232D3442}"/>
              </a:ext>
            </a:extLst>
          </p:cNvPr>
          <p:cNvSpPr>
            <a:spLocks noGrp="1"/>
          </p:cNvSpPr>
          <p:nvPr>
            <p:ph type="body" sz="quarter" idx="15" hasCustomPrompt="1"/>
          </p:nvPr>
        </p:nvSpPr>
        <p:spPr>
          <a:xfrm>
            <a:off x="614362" y="1105962"/>
            <a:ext cx="10889234" cy="714902"/>
          </a:xfrm>
        </p:spPr>
        <p:txBody>
          <a:bodyPr>
            <a:normAutofit/>
          </a:bodyPr>
          <a:lstStyle>
            <a:lvl1pPr marL="0" indent="0">
              <a:buFontTx/>
              <a:buNone/>
              <a:defRPr sz="2400">
                <a:solidFill>
                  <a:schemeClr val="bg2"/>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noProof="0"/>
              <a:t>Sub-header 24pt, IBM Plex Sans, Confident dark teal</a:t>
            </a:r>
          </a:p>
        </p:txBody>
      </p:sp>
    </p:spTree>
    <p:extLst>
      <p:ext uri="{BB962C8B-B14F-4D97-AF65-F5344CB8AC3E}">
        <p14:creationId xmlns:p14="http://schemas.microsoft.com/office/powerpoint/2010/main" val="1557385770"/>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_w/ no subheader">
    <p:spTree>
      <p:nvGrpSpPr>
        <p:cNvPr id="1" name=""/>
        <p:cNvGrpSpPr/>
        <p:nvPr/>
      </p:nvGrpSpPr>
      <p:grpSpPr>
        <a:xfrm>
          <a:off x="0" y="0"/>
          <a:ext cx="0" cy="0"/>
          <a:chOff x="0" y="0"/>
          <a:chExt cx="0" cy="0"/>
        </a:xfrm>
      </p:grpSpPr>
      <p:sp>
        <p:nvSpPr>
          <p:cNvPr id="9" name="Titre 5">
            <a:extLst>
              <a:ext uri="{FF2B5EF4-FFF2-40B4-BE49-F238E27FC236}">
                <a16:creationId xmlns:a16="http://schemas.microsoft.com/office/drawing/2014/main" id="{ADDCA4FD-2C3C-554B-B94E-3F12FB9BF3F5}"/>
              </a:ext>
            </a:extLst>
          </p:cNvPr>
          <p:cNvSpPr>
            <a:spLocks noGrp="1"/>
          </p:cNvSpPr>
          <p:nvPr>
            <p:ph type="title" hasCustomPrompt="1"/>
          </p:nvPr>
        </p:nvSpPr>
        <p:spPr>
          <a:xfrm>
            <a:off x="614292" y="622198"/>
            <a:ext cx="10892764"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2" y="1679575"/>
            <a:ext cx="10892693"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Tree>
    <p:extLst>
      <p:ext uri="{BB962C8B-B14F-4D97-AF65-F5344CB8AC3E}">
        <p14:creationId xmlns:p14="http://schemas.microsoft.com/office/powerpoint/2010/main" val="387400724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ivider_Confident Teal">
    <p:bg>
      <p:bgPr>
        <a:solidFill>
          <a:schemeClr val="bg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F2663C-1BDD-7041-B41F-4FA72DA728A7}"/>
              </a:ext>
            </a:extLst>
          </p:cNvPr>
          <p:cNvSpPr>
            <a:spLocks noGrp="1"/>
          </p:cNvSpPr>
          <p:nvPr>
            <p:ph type="body" sz="quarter" idx="10" hasCustomPrompt="1"/>
          </p:nvPr>
        </p:nvSpPr>
        <p:spPr>
          <a:xfrm>
            <a:off x="941866" y="1684955"/>
            <a:ext cx="10308268" cy="1550988"/>
          </a:xfrm>
        </p:spPr>
        <p:txBody>
          <a:bodyPr anchor="ctr">
            <a:normAutofit/>
          </a:bodyPr>
          <a:lstStyle>
            <a:lvl1pPr marL="0" indent="0" algn="l" defTabSz="914400" rtl="0" eaLnBrk="1" latinLnBrk="0" hangingPunct="1">
              <a:lnSpc>
                <a:spcPct val="90000"/>
              </a:lnSpc>
              <a:spcBef>
                <a:spcPct val="0"/>
              </a:spcBef>
              <a:buNone/>
              <a:defRPr lang="en-US" sz="4000" b="1" i="0" kern="1200" dirty="0">
                <a:solidFill>
                  <a:schemeClr val="bg1"/>
                </a:solidFill>
                <a:latin typeface="IBM Plex Sans" panose="020B0503050203000203" pitchFamily="34" charset="0"/>
                <a:ea typeface="+mj-ea"/>
                <a:cs typeface="+mj-cs"/>
              </a:defRPr>
            </a:lvl1pPr>
          </a:lstStyle>
          <a:p>
            <a:pPr lvl="0"/>
            <a:r>
              <a:rPr kumimoji="0" lang="en-US" sz="4000" b="1" i="0" u="none" strike="noStrike" kern="1200" cap="none" spc="0" normalizeH="0" baseline="0" noProof="0">
                <a:ln>
                  <a:noFill/>
                </a:ln>
                <a:solidFill>
                  <a:srgbClr val="F9F9F9"/>
                </a:solidFill>
                <a:effectLst/>
                <a:uLnTx/>
                <a:uFillTx/>
                <a:latin typeface="IBM Plex Sans" panose="020B0503050203000203" pitchFamily="34" charset="0"/>
                <a:ea typeface="+mj-ea"/>
                <a:cs typeface="+mj-cs"/>
              </a:rPr>
              <a:t>Divider slide</a:t>
            </a:r>
            <a:endParaRPr lang="en-US" noProof="0"/>
          </a:p>
        </p:txBody>
      </p:sp>
    </p:spTree>
    <p:extLst>
      <p:ext uri="{BB962C8B-B14F-4D97-AF65-F5344CB8AC3E}">
        <p14:creationId xmlns:p14="http://schemas.microsoft.com/office/powerpoint/2010/main" val="1649489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ivider_Curious Blue">
    <p:bg>
      <p:bgPr>
        <a:solidFill>
          <a:schemeClr val="accent1"/>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F2663C-1BDD-7041-B41F-4FA72DA728A7}"/>
              </a:ext>
            </a:extLst>
          </p:cNvPr>
          <p:cNvSpPr>
            <a:spLocks noGrp="1"/>
          </p:cNvSpPr>
          <p:nvPr>
            <p:ph type="body" sz="quarter" idx="10" hasCustomPrompt="1"/>
          </p:nvPr>
        </p:nvSpPr>
        <p:spPr>
          <a:xfrm>
            <a:off x="941866" y="1684955"/>
            <a:ext cx="10308268" cy="1550988"/>
          </a:xfrm>
        </p:spPr>
        <p:txBody>
          <a:bodyPr anchor="ctr">
            <a:normAutofit/>
          </a:bodyPr>
          <a:lstStyle>
            <a:lvl1pPr marL="0" indent="0" algn="l" defTabSz="914400" rtl="0" eaLnBrk="1" latinLnBrk="0" hangingPunct="1">
              <a:lnSpc>
                <a:spcPct val="90000"/>
              </a:lnSpc>
              <a:spcBef>
                <a:spcPct val="0"/>
              </a:spcBef>
              <a:buNone/>
              <a:defRPr lang="en-US" sz="4000" b="1" i="0" kern="1200" dirty="0">
                <a:solidFill>
                  <a:schemeClr val="bg1"/>
                </a:solidFill>
                <a:latin typeface="IBM Plex Sans" panose="020B0503050203000203" pitchFamily="34" charset="0"/>
                <a:ea typeface="+mj-ea"/>
                <a:cs typeface="+mj-cs"/>
              </a:defRPr>
            </a:lvl1pPr>
          </a:lstStyle>
          <a:p>
            <a:pPr lvl="0"/>
            <a:r>
              <a:rPr kumimoji="0" lang="en-US" sz="4000" b="1" i="0" u="none" strike="noStrike" kern="1200" cap="none" spc="0" normalizeH="0" baseline="0" noProof="0">
                <a:ln>
                  <a:noFill/>
                </a:ln>
                <a:solidFill>
                  <a:srgbClr val="F9F9F9"/>
                </a:solidFill>
                <a:effectLst/>
                <a:uLnTx/>
                <a:uFillTx/>
                <a:latin typeface="IBM Plex Sans" panose="020B0503050203000203" pitchFamily="34" charset="0"/>
                <a:ea typeface="+mj-ea"/>
                <a:cs typeface="+mj-cs"/>
              </a:rPr>
              <a:t>Divider slide</a:t>
            </a:r>
            <a:endParaRPr lang="en-US"/>
          </a:p>
        </p:txBody>
      </p:sp>
    </p:spTree>
    <p:extLst>
      <p:ext uri="{BB962C8B-B14F-4D97-AF65-F5344CB8AC3E}">
        <p14:creationId xmlns:p14="http://schemas.microsoft.com/office/powerpoint/2010/main" val="1830304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oilerplate slide">
    <p:bg>
      <p:bgPr>
        <a:solidFill>
          <a:schemeClr val="bg2"/>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280EC48-66C0-144C-96F5-B7F151638B4A}"/>
              </a:ext>
            </a:extLst>
          </p:cNvPr>
          <p:cNvSpPr>
            <a:spLocks noGrp="1"/>
          </p:cNvSpPr>
          <p:nvPr>
            <p:ph type="subTitle" idx="1"/>
          </p:nvPr>
        </p:nvSpPr>
        <p:spPr>
          <a:xfrm>
            <a:off x="547607" y="3679529"/>
            <a:ext cx="9144000" cy="1655762"/>
          </a:xfrm>
          <a:prstGeom prst="rect">
            <a:avLst/>
          </a:prstGeom>
        </p:spPr>
        <p:txBody>
          <a:bodyPr>
            <a:normAutofit/>
          </a:bodyPr>
          <a:lstStyle>
            <a:lvl1pPr marL="0" indent="0" algn="l">
              <a:buNone/>
              <a:defRPr sz="9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5" name="Picture 4" descr="A picture containing text, clipart&#10;&#10;Description automatically generated">
            <a:extLst>
              <a:ext uri="{FF2B5EF4-FFF2-40B4-BE49-F238E27FC236}">
                <a16:creationId xmlns:a16="http://schemas.microsoft.com/office/drawing/2014/main" id="{94018C65-561E-C040-92A9-19953DF5FB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pic>
        <p:nvPicPr>
          <p:cNvPr id="4" name="Picture 3" descr="A picture containing text, clipart&#10;&#10;Description automatically generated">
            <a:extLst>
              <a:ext uri="{FF2B5EF4-FFF2-40B4-BE49-F238E27FC236}">
                <a16:creationId xmlns:a16="http://schemas.microsoft.com/office/drawing/2014/main" id="{DED1CA2D-D769-8A48-B52D-2263B47401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37862B27-1301-7844-802C-C5D79EEE63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spTree>
    <p:extLst>
      <p:ext uri="{BB962C8B-B14F-4D97-AF65-F5344CB8AC3E}">
        <p14:creationId xmlns:p14="http://schemas.microsoft.com/office/powerpoint/2010/main" val="1092977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slide 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3556053-C361-AC41-9103-81D0A7D87F2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sp>
        <p:nvSpPr>
          <p:cNvPr id="4" name="Triangle 3">
            <a:extLst>
              <a:ext uri="{FF2B5EF4-FFF2-40B4-BE49-F238E27FC236}">
                <a16:creationId xmlns:a16="http://schemas.microsoft.com/office/drawing/2014/main" id="{EED04596-2D57-1743-A87F-E5E8BFB6ADD7}"/>
              </a:ext>
            </a:extLst>
          </p:cNvPr>
          <p:cNvSpPr/>
          <p:nvPr/>
        </p:nvSpPr>
        <p:spPr>
          <a:xfrm flipH="1">
            <a:off x="-1281756" y="3683956"/>
            <a:ext cx="8176591" cy="4051838"/>
          </a:xfrm>
          <a:prstGeom prst="triangle">
            <a:avLst/>
          </a:prstGeom>
          <a:solidFill>
            <a:srgbClr val="0070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E6CAB568-4ABC-514A-8610-D966ADB63795}"/>
              </a:ext>
            </a:extLst>
          </p:cNvPr>
          <p:cNvSpPr>
            <a:spLocks noChangeAspect="1"/>
          </p:cNvSpPr>
          <p:nvPr/>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pic>
        <p:nvPicPr>
          <p:cNvPr id="6" name="Picture 5">
            <a:extLst>
              <a:ext uri="{FF2B5EF4-FFF2-40B4-BE49-F238E27FC236}">
                <a16:creationId xmlns:a16="http://schemas.microsoft.com/office/drawing/2014/main" id="{CE7B50FC-F0CC-FA48-93B7-DB35F9E705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sp>
        <p:nvSpPr>
          <p:cNvPr id="7" name="Triangle 6">
            <a:extLst>
              <a:ext uri="{FF2B5EF4-FFF2-40B4-BE49-F238E27FC236}">
                <a16:creationId xmlns:a16="http://schemas.microsoft.com/office/drawing/2014/main" id="{5EAA5F66-1D85-804F-A477-CB42CE8BBEEE}"/>
              </a:ext>
            </a:extLst>
          </p:cNvPr>
          <p:cNvSpPr/>
          <p:nvPr/>
        </p:nvSpPr>
        <p:spPr>
          <a:xfrm flipH="1">
            <a:off x="-1281756" y="3683956"/>
            <a:ext cx="8176591" cy="4051838"/>
          </a:xfrm>
          <a:prstGeom prst="triangle">
            <a:avLst/>
          </a:prstGeom>
          <a:solidFill>
            <a:srgbClr val="0070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8" name="Diamond 7">
            <a:extLst>
              <a:ext uri="{FF2B5EF4-FFF2-40B4-BE49-F238E27FC236}">
                <a16:creationId xmlns:a16="http://schemas.microsoft.com/office/drawing/2014/main" id="{306AAD23-D8D1-7F48-B4A7-DAC6A806A04A}"/>
              </a:ext>
            </a:extLst>
          </p:cNvPr>
          <p:cNvSpPr>
            <a:spLocks noChangeAspect="1"/>
          </p:cNvSpPr>
          <p:nvPr/>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9" name="Text Placeholder 7">
            <a:extLst>
              <a:ext uri="{FF2B5EF4-FFF2-40B4-BE49-F238E27FC236}">
                <a16:creationId xmlns:a16="http://schemas.microsoft.com/office/drawing/2014/main" id="{5CE4B181-12F5-3B40-8986-636C17A80CFF}"/>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0" name="Text Placeholder 9">
            <a:extLst>
              <a:ext uri="{FF2B5EF4-FFF2-40B4-BE49-F238E27FC236}">
                <a16:creationId xmlns:a16="http://schemas.microsoft.com/office/drawing/2014/main" id="{929761C8-569F-4E4A-85D8-0809608CEBC4}"/>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1" name="Text Placeholder 14">
            <a:extLst>
              <a:ext uri="{FF2B5EF4-FFF2-40B4-BE49-F238E27FC236}">
                <a16:creationId xmlns:a16="http://schemas.microsoft.com/office/drawing/2014/main" id="{143079CF-943D-AA4B-B2EA-F956B7F20D28}"/>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2" name="Picture 11">
            <a:extLst>
              <a:ext uri="{FF2B5EF4-FFF2-40B4-BE49-F238E27FC236}">
                <a16:creationId xmlns:a16="http://schemas.microsoft.com/office/drawing/2014/main" id="{484237C6-90F9-8540-8947-F93488FFC8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sp>
        <p:nvSpPr>
          <p:cNvPr id="13" name="Triangle 12">
            <a:extLst>
              <a:ext uri="{FF2B5EF4-FFF2-40B4-BE49-F238E27FC236}">
                <a16:creationId xmlns:a16="http://schemas.microsoft.com/office/drawing/2014/main" id="{4D7F09CE-5FA2-924F-9C01-0CF18EAC7EC9}"/>
              </a:ext>
            </a:extLst>
          </p:cNvPr>
          <p:cNvSpPr/>
          <p:nvPr userDrawn="1"/>
        </p:nvSpPr>
        <p:spPr>
          <a:xfrm flipH="1">
            <a:off x="-1281756" y="3683956"/>
            <a:ext cx="8176591" cy="4051838"/>
          </a:xfrm>
          <a:prstGeom prst="triangle">
            <a:avLst/>
          </a:prstGeom>
          <a:solidFill>
            <a:srgbClr val="0070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4" name="Diamond 13">
            <a:extLst>
              <a:ext uri="{FF2B5EF4-FFF2-40B4-BE49-F238E27FC236}">
                <a16:creationId xmlns:a16="http://schemas.microsoft.com/office/drawing/2014/main" id="{57D6DBCF-21E4-3E48-A3A4-98259DBAA465}"/>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Tree>
    <p:extLst>
      <p:ext uri="{BB962C8B-B14F-4D97-AF65-F5344CB8AC3E}">
        <p14:creationId xmlns:p14="http://schemas.microsoft.com/office/powerpoint/2010/main" val="13559058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lternative content slide 2">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820B60AA-ACFC-F34A-9C43-8C556829F6F1}"/>
              </a:ext>
            </a:extLst>
          </p:cNvPr>
          <p:cNvSpPr txBox="1">
            <a:spLocks/>
          </p:cNvSpPr>
          <p:nvPr/>
        </p:nvSpPr>
        <p:spPr>
          <a:xfrm>
            <a:off x="11503596" y="6235802"/>
            <a:ext cx="688404" cy="449506"/>
          </a:xfrm>
          <a:prstGeom prst="rect">
            <a:avLst/>
          </a:prstGeom>
        </p:spPr>
        <p:txBody>
          <a:bodyPr vert="horz" lIns="91440" tIns="45720" rIns="91440" bIns="45720" rtlCol="0" anchor="ctr"/>
          <a:lstStyle>
            <a:defPPr>
              <a:defRPr lang="fr-FR"/>
            </a:defPPr>
            <a:lvl1pPr marL="0" algn="ctr" defTabSz="914400" rtl="0" eaLnBrk="1" latinLnBrk="0" hangingPunct="1">
              <a:defRPr sz="900" b="0" i="0" kern="1200">
                <a:solidFill>
                  <a:schemeClr val="bg1"/>
                </a:solidFill>
                <a:latin typeface="Montserrat"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i="0">
                <a:latin typeface="IBM Plex Sans" panose="020B0503050203000203" pitchFamily="34" charset="0"/>
              </a:rPr>
              <a:t>#</a:t>
            </a:r>
          </a:p>
        </p:txBody>
      </p:sp>
      <p:sp>
        <p:nvSpPr>
          <p:cNvPr id="9" name="Titre 5">
            <a:extLst>
              <a:ext uri="{FF2B5EF4-FFF2-40B4-BE49-F238E27FC236}">
                <a16:creationId xmlns:a16="http://schemas.microsoft.com/office/drawing/2014/main" id="{ADDCA4FD-2C3C-554B-B94E-3F12FB9BF3F5}"/>
              </a:ext>
            </a:extLst>
          </p:cNvPr>
          <p:cNvSpPr>
            <a:spLocks noGrp="1"/>
          </p:cNvSpPr>
          <p:nvPr>
            <p:ph type="title" hasCustomPrompt="1"/>
          </p:nvPr>
        </p:nvSpPr>
        <p:spPr>
          <a:xfrm>
            <a:off x="614293" y="622198"/>
            <a:ext cx="7081908"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2" y="1679575"/>
            <a:ext cx="10889233"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lvl="0"/>
            <a:r>
              <a:rPr lang="en-US" noProof="0"/>
              <a:t>IBM Plex Sans, Text 16pt</a:t>
            </a:r>
          </a:p>
          <a:p>
            <a:pPr lvl="1"/>
            <a:r>
              <a:rPr lang="en-US" noProof="0"/>
              <a:t>Second level 14pt</a:t>
            </a:r>
          </a:p>
          <a:p>
            <a:pPr lvl="2"/>
            <a:r>
              <a:rPr lang="en-US" noProof="0"/>
              <a:t>Third level 12pt</a:t>
            </a:r>
          </a:p>
        </p:txBody>
      </p:sp>
    </p:spTree>
    <p:extLst>
      <p:ext uri="{BB962C8B-B14F-4D97-AF65-F5344CB8AC3E}">
        <p14:creationId xmlns:p14="http://schemas.microsoft.com/office/powerpoint/2010/main" val="2303480514"/>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slide 1">
    <p:bg>
      <p:bgPr>
        <a:solidFill>
          <a:schemeClr val="bg2"/>
        </a:solidFill>
        <a:effectLst/>
      </p:bgPr>
    </p:bg>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E5156163-65AC-F44E-9F1C-36A32CC647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pic>
        <p:nvPicPr>
          <p:cNvPr id="3" name="Picture 2" descr="A picture containing text, clipart&#10;&#10;Description automatically generated">
            <a:extLst>
              <a:ext uri="{FF2B5EF4-FFF2-40B4-BE49-F238E27FC236}">
                <a16:creationId xmlns:a16="http://schemas.microsoft.com/office/drawing/2014/main" id="{CECB8D36-4463-0A4B-BAE7-9366379C36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sp>
        <p:nvSpPr>
          <p:cNvPr id="8" name="Text Placeholder 7">
            <a:extLst>
              <a:ext uri="{FF2B5EF4-FFF2-40B4-BE49-F238E27FC236}">
                <a16:creationId xmlns:a16="http://schemas.microsoft.com/office/drawing/2014/main" id="{A74BAFB4-46A4-464E-BA2D-262B3C37EB33}"/>
              </a:ext>
            </a:extLst>
          </p:cNvPr>
          <p:cNvSpPr>
            <a:spLocks noGrp="1"/>
          </p:cNvSpPr>
          <p:nvPr>
            <p:ph type="body" sz="quarter" idx="10" hasCustomPrompt="1"/>
          </p:nvPr>
        </p:nvSpPr>
        <p:spPr>
          <a:xfrm>
            <a:off x="629979" y="19104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0" name="Text Placeholder 9">
            <a:extLst>
              <a:ext uri="{FF2B5EF4-FFF2-40B4-BE49-F238E27FC236}">
                <a16:creationId xmlns:a16="http://schemas.microsoft.com/office/drawing/2014/main" id="{5191E90D-B25F-3945-8B73-EC891B377C01}"/>
              </a:ext>
            </a:extLst>
          </p:cNvPr>
          <p:cNvSpPr>
            <a:spLocks noGrp="1"/>
          </p:cNvSpPr>
          <p:nvPr>
            <p:ph type="body" sz="quarter" idx="11" hasCustomPrompt="1"/>
          </p:nvPr>
        </p:nvSpPr>
        <p:spPr>
          <a:xfrm>
            <a:off x="634939" y="22786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5" name="Text Placeholder 14">
            <a:extLst>
              <a:ext uri="{FF2B5EF4-FFF2-40B4-BE49-F238E27FC236}">
                <a16:creationId xmlns:a16="http://schemas.microsoft.com/office/drawing/2014/main" id="{16FF5C84-9BC7-064D-B215-1F0AE7951E37}"/>
              </a:ext>
            </a:extLst>
          </p:cNvPr>
          <p:cNvSpPr>
            <a:spLocks noGrp="1"/>
          </p:cNvSpPr>
          <p:nvPr>
            <p:ph type="body" sz="quarter" idx="12" hasCustomPrompt="1"/>
          </p:nvPr>
        </p:nvSpPr>
        <p:spPr>
          <a:xfrm>
            <a:off x="629979" y="34787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1" name="Picture 10" descr="A picture containing text, clipart&#10;&#10;Description automatically generated">
            <a:extLst>
              <a:ext uri="{FF2B5EF4-FFF2-40B4-BE49-F238E27FC236}">
                <a16:creationId xmlns:a16="http://schemas.microsoft.com/office/drawing/2014/main" id="{EEEBC16E-64EB-6046-B9C4-4AEE29288C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sp>
        <p:nvSpPr>
          <p:cNvPr id="9" name="Text Placeholder 14">
            <a:extLst>
              <a:ext uri="{FF2B5EF4-FFF2-40B4-BE49-F238E27FC236}">
                <a16:creationId xmlns:a16="http://schemas.microsoft.com/office/drawing/2014/main" id="{C8D772A4-D889-3E46-8B0E-FB90C223D17F}"/>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7574273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slide 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3556053-C361-AC41-9103-81D0A7D87F2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sp>
        <p:nvSpPr>
          <p:cNvPr id="4" name="Triangle 3">
            <a:extLst>
              <a:ext uri="{FF2B5EF4-FFF2-40B4-BE49-F238E27FC236}">
                <a16:creationId xmlns:a16="http://schemas.microsoft.com/office/drawing/2014/main" id="{EED04596-2D57-1743-A87F-E5E8BFB6ADD7}"/>
              </a:ext>
            </a:extLst>
          </p:cNvPr>
          <p:cNvSpPr/>
          <p:nvPr/>
        </p:nvSpPr>
        <p:spPr>
          <a:xfrm flipH="1">
            <a:off x="-1281756" y="3683956"/>
            <a:ext cx="8176591" cy="4051838"/>
          </a:xfrm>
          <a:prstGeom prst="triangle">
            <a:avLst/>
          </a:prstGeom>
          <a:solidFill>
            <a:srgbClr val="0070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E6CAB568-4ABC-514A-8610-D966ADB63795}"/>
              </a:ext>
            </a:extLst>
          </p:cNvPr>
          <p:cNvSpPr>
            <a:spLocks noChangeAspect="1"/>
          </p:cNvSpPr>
          <p:nvPr/>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pic>
        <p:nvPicPr>
          <p:cNvPr id="6" name="Picture 5">
            <a:extLst>
              <a:ext uri="{FF2B5EF4-FFF2-40B4-BE49-F238E27FC236}">
                <a16:creationId xmlns:a16="http://schemas.microsoft.com/office/drawing/2014/main" id="{CE7B50FC-F0CC-FA48-93B7-DB35F9E705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sp>
        <p:nvSpPr>
          <p:cNvPr id="7" name="Triangle 6">
            <a:extLst>
              <a:ext uri="{FF2B5EF4-FFF2-40B4-BE49-F238E27FC236}">
                <a16:creationId xmlns:a16="http://schemas.microsoft.com/office/drawing/2014/main" id="{5EAA5F66-1D85-804F-A477-CB42CE8BBEEE}"/>
              </a:ext>
            </a:extLst>
          </p:cNvPr>
          <p:cNvSpPr/>
          <p:nvPr/>
        </p:nvSpPr>
        <p:spPr>
          <a:xfrm flipH="1">
            <a:off x="-1281756" y="3683956"/>
            <a:ext cx="8176591" cy="4051838"/>
          </a:xfrm>
          <a:prstGeom prst="triangle">
            <a:avLst/>
          </a:prstGeom>
          <a:solidFill>
            <a:srgbClr val="0070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8" name="Diamond 7">
            <a:extLst>
              <a:ext uri="{FF2B5EF4-FFF2-40B4-BE49-F238E27FC236}">
                <a16:creationId xmlns:a16="http://schemas.microsoft.com/office/drawing/2014/main" id="{306AAD23-D8D1-7F48-B4A7-DAC6A806A04A}"/>
              </a:ext>
            </a:extLst>
          </p:cNvPr>
          <p:cNvSpPr>
            <a:spLocks noChangeAspect="1"/>
          </p:cNvSpPr>
          <p:nvPr/>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9" name="Text Placeholder 7">
            <a:extLst>
              <a:ext uri="{FF2B5EF4-FFF2-40B4-BE49-F238E27FC236}">
                <a16:creationId xmlns:a16="http://schemas.microsoft.com/office/drawing/2014/main" id="{5CE4B181-12F5-3B40-8986-636C17A80CFF}"/>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0" name="Text Placeholder 9">
            <a:extLst>
              <a:ext uri="{FF2B5EF4-FFF2-40B4-BE49-F238E27FC236}">
                <a16:creationId xmlns:a16="http://schemas.microsoft.com/office/drawing/2014/main" id="{929761C8-569F-4E4A-85D8-0809608CEBC4}"/>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1" name="Text Placeholder 14">
            <a:extLst>
              <a:ext uri="{FF2B5EF4-FFF2-40B4-BE49-F238E27FC236}">
                <a16:creationId xmlns:a16="http://schemas.microsoft.com/office/drawing/2014/main" id="{143079CF-943D-AA4B-B2EA-F956B7F20D28}"/>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2" name="Picture 11">
            <a:extLst>
              <a:ext uri="{FF2B5EF4-FFF2-40B4-BE49-F238E27FC236}">
                <a16:creationId xmlns:a16="http://schemas.microsoft.com/office/drawing/2014/main" id="{484237C6-90F9-8540-8947-F93488FFC8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sp>
        <p:nvSpPr>
          <p:cNvPr id="13" name="Triangle 12">
            <a:extLst>
              <a:ext uri="{FF2B5EF4-FFF2-40B4-BE49-F238E27FC236}">
                <a16:creationId xmlns:a16="http://schemas.microsoft.com/office/drawing/2014/main" id="{4D7F09CE-5FA2-924F-9C01-0CF18EAC7EC9}"/>
              </a:ext>
            </a:extLst>
          </p:cNvPr>
          <p:cNvSpPr/>
          <p:nvPr userDrawn="1"/>
        </p:nvSpPr>
        <p:spPr>
          <a:xfrm flipH="1">
            <a:off x="-1281756" y="3683956"/>
            <a:ext cx="8176591" cy="4051838"/>
          </a:xfrm>
          <a:prstGeom prst="triangle">
            <a:avLst/>
          </a:prstGeom>
          <a:solidFill>
            <a:srgbClr val="0070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4" name="Diamond 13">
            <a:extLst>
              <a:ext uri="{FF2B5EF4-FFF2-40B4-BE49-F238E27FC236}">
                <a16:creationId xmlns:a16="http://schemas.microsoft.com/office/drawing/2014/main" id="{57D6DBCF-21E4-3E48-A3A4-98259DBAA465}"/>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5" name="Text Placeholder 14">
            <a:extLst>
              <a:ext uri="{FF2B5EF4-FFF2-40B4-BE49-F238E27FC236}">
                <a16:creationId xmlns:a16="http://schemas.microsoft.com/office/drawing/2014/main" id="{95CE201A-41F7-C54A-8ED6-9C2C81B28F53}"/>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8810889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slide 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E23872-5C33-014D-BAD5-B0679DFF9EE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4" name="Group 3">
            <a:extLst>
              <a:ext uri="{FF2B5EF4-FFF2-40B4-BE49-F238E27FC236}">
                <a16:creationId xmlns:a16="http://schemas.microsoft.com/office/drawing/2014/main" id="{CE52B2AE-EE7B-E840-8148-4F13F9B3C18F}"/>
              </a:ext>
            </a:extLst>
          </p:cNvPr>
          <p:cNvGrpSpPr/>
          <p:nvPr/>
        </p:nvGrpSpPr>
        <p:grpSpPr>
          <a:xfrm>
            <a:off x="-1281756" y="1130899"/>
            <a:ext cx="15244664" cy="10473775"/>
            <a:chOff x="-1281756" y="1130899"/>
            <a:chExt cx="15244664" cy="10473775"/>
          </a:xfrm>
        </p:grpSpPr>
        <p:sp>
          <p:nvSpPr>
            <p:cNvPr id="5" name="Triangle 4">
              <a:extLst>
                <a:ext uri="{FF2B5EF4-FFF2-40B4-BE49-F238E27FC236}">
                  <a16:creationId xmlns:a16="http://schemas.microsoft.com/office/drawing/2014/main" id="{7E9A6EF8-971F-0E42-999E-B9BA0077FEAF}"/>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Diamond 5">
              <a:extLst>
                <a:ext uri="{FF2B5EF4-FFF2-40B4-BE49-F238E27FC236}">
                  <a16:creationId xmlns:a16="http://schemas.microsoft.com/office/drawing/2014/main" id="{A6DBDE55-FCB8-E241-AD94-5FE2AFB65F2F}"/>
                </a:ext>
              </a:extLst>
            </p:cNvPr>
            <p:cNvSpPr>
              <a:spLocks noChangeAspect="1"/>
            </p:cNvSpPr>
            <p:nvPr/>
          </p:nvSpPr>
          <p:spPr>
            <a:xfrm>
              <a:off x="3489133" y="1130899"/>
              <a:ext cx="10473775" cy="10473775"/>
            </a:xfrm>
            <a:prstGeom prst="diamond">
              <a:avLst/>
            </a:prstGeom>
            <a:solidFill>
              <a:srgbClr val="0070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pic>
        <p:nvPicPr>
          <p:cNvPr id="7" name="Picture 6">
            <a:extLst>
              <a:ext uri="{FF2B5EF4-FFF2-40B4-BE49-F238E27FC236}">
                <a16:creationId xmlns:a16="http://schemas.microsoft.com/office/drawing/2014/main" id="{D5CD5DD2-C0D5-754C-9A03-62E86DB6FB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8" name="Group 7">
            <a:extLst>
              <a:ext uri="{FF2B5EF4-FFF2-40B4-BE49-F238E27FC236}">
                <a16:creationId xmlns:a16="http://schemas.microsoft.com/office/drawing/2014/main" id="{0011320B-A02D-BA49-960E-6D63C7CCE5A8}"/>
              </a:ext>
            </a:extLst>
          </p:cNvPr>
          <p:cNvGrpSpPr/>
          <p:nvPr/>
        </p:nvGrpSpPr>
        <p:grpSpPr>
          <a:xfrm>
            <a:off x="-1281756" y="1130899"/>
            <a:ext cx="15244664" cy="10473775"/>
            <a:chOff x="-1281756" y="1130899"/>
            <a:chExt cx="15244664" cy="10473775"/>
          </a:xfrm>
        </p:grpSpPr>
        <p:sp>
          <p:nvSpPr>
            <p:cNvPr id="9" name="Triangle 8">
              <a:extLst>
                <a:ext uri="{FF2B5EF4-FFF2-40B4-BE49-F238E27FC236}">
                  <a16:creationId xmlns:a16="http://schemas.microsoft.com/office/drawing/2014/main" id="{9069B884-9DF0-734D-AC41-BF1B7961B028}"/>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Diamond 9">
              <a:extLst>
                <a:ext uri="{FF2B5EF4-FFF2-40B4-BE49-F238E27FC236}">
                  <a16:creationId xmlns:a16="http://schemas.microsoft.com/office/drawing/2014/main" id="{C28CC05B-4147-F546-99E0-EE65D3A5BB28}"/>
                </a:ext>
              </a:extLst>
            </p:cNvPr>
            <p:cNvSpPr>
              <a:spLocks noChangeAspect="1"/>
            </p:cNvSpPr>
            <p:nvPr/>
          </p:nvSpPr>
          <p:spPr>
            <a:xfrm>
              <a:off x="3489133" y="1130899"/>
              <a:ext cx="10473775" cy="10473775"/>
            </a:xfrm>
            <a:prstGeom prst="diamond">
              <a:avLst/>
            </a:prstGeom>
            <a:solidFill>
              <a:srgbClr val="0070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1" name="Text Placeholder 7">
            <a:extLst>
              <a:ext uri="{FF2B5EF4-FFF2-40B4-BE49-F238E27FC236}">
                <a16:creationId xmlns:a16="http://schemas.microsoft.com/office/drawing/2014/main" id="{16B1BC45-DED6-A64F-BD33-5A1AE3D94F79}"/>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2" name="Text Placeholder 9">
            <a:extLst>
              <a:ext uri="{FF2B5EF4-FFF2-40B4-BE49-F238E27FC236}">
                <a16:creationId xmlns:a16="http://schemas.microsoft.com/office/drawing/2014/main" id="{C30FC375-E21B-A14F-AAFE-FAC9CBD92123}"/>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3" name="Text Placeholder 14">
            <a:extLst>
              <a:ext uri="{FF2B5EF4-FFF2-40B4-BE49-F238E27FC236}">
                <a16:creationId xmlns:a16="http://schemas.microsoft.com/office/drawing/2014/main" id="{8317E6E1-2828-0B44-A8D5-1BC8D0AD363F}"/>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4" name="Picture 13">
            <a:extLst>
              <a:ext uri="{FF2B5EF4-FFF2-40B4-BE49-F238E27FC236}">
                <a16:creationId xmlns:a16="http://schemas.microsoft.com/office/drawing/2014/main" id="{05D4FFD2-D77D-5D4B-93A9-30A93F5C3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15" name="Group 14">
            <a:extLst>
              <a:ext uri="{FF2B5EF4-FFF2-40B4-BE49-F238E27FC236}">
                <a16:creationId xmlns:a16="http://schemas.microsoft.com/office/drawing/2014/main" id="{7E7EADEA-792A-584C-8C23-8E5C1C4361A2}"/>
              </a:ext>
            </a:extLst>
          </p:cNvPr>
          <p:cNvGrpSpPr/>
          <p:nvPr userDrawn="1"/>
        </p:nvGrpSpPr>
        <p:grpSpPr>
          <a:xfrm>
            <a:off x="-1281756" y="1130899"/>
            <a:ext cx="15244664" cy="10473775"/>
            <a:chOff x="-1281756" y="1130899"/>
            <a:chExt cx="15244664" cy="10473775"/>
          </a:xfrm>
        </p:grpSpPr>
        <p:sp>
          <p:nvSpPr>
            <p:cNvPr id="16" name="Triangle 15">
              <a:extLst>
                <a:ext uri="{FF2B5EF4-FFF2-40B4-BE49-F238E27FC236}">
                  <a16:creationId xmlns:a16="http://schemas.microsoft.com/office/drawing/2014/main" id="{D8E1BBCA-AC36-6642-8B30-739DD4A556CC}"/>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7" name="Diamond 16">
              <a:extLst>
                <a:ext uri="{FF2B5EF4-FFF2-40B4-BE49-F238E27FC236}">
                  <a16:creationId xmlns:a16="http://schemas.microsoft.com/office/drawing/2014/main" id="{A3D55C47-B353-A047-AFFA-3D1E6272C82A}"/>
                </a:ext>
              </a:extLst>
            </p:cNvPr>
            <p:cNvSpPr>
              <a:spLocks noChangeAspect="1"/>
            </p:cNvSpPr>
            <p:nvPr/>
          </p:nvSpPr>
          <p:spPr>
            <a:xfrm>
              <a:off x="3489133" y="1130899"/>
              <a:ext cx="10473775" cy="10473775"/>
            </a:xfrm>
            <a:prstGeom prst="diamond">
              <a:avLst/>
            </a:prstGeom>
            <a:solidFill>
              <a:srgbClr val="0070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8" name="Text Placeholder 14">
            <a:extLst>
              <a:ext uri="{FF2B5EF4-FFF2-40B4-BE49-F238E27FC236}">
                <a16:creationId xmlns:a16="http://schemas.microsoft.com/office/drawing/2014/main" id="{34496007-429B-964C-94EC-2C9805E4DFE0}"/>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0377009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slide 4">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608F65-1B8D-094C-9604-1B0E192764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4" name="Group 3">
            <a:extLst>
              <a:ext uri="{FF2B5EF4-FFF2-40B4-BE49-F238E27FC236}">
                <a16:creationId xmlns:a16="http://schemas.microsoft.com/office/drawing/2014/main" id="{E2F8E789-0B2A-C141-9D8A-7813218D026C}"/>
              </a:ext>
            </a:extLst>
          </p:cNvPr>
          <p:cNvGrpSpPr/>
          <p:nvPr userDrawn="1"/>
        </p:nvGrpSpPr>
        <p:grpSpPr>
          <a:xfrm>
            <a:off x="-1281756" y="1130899"/>
            <a:ext cx="15244664" cy="10473775"/>
            <a:chOff x="-1281756" y="1130899"/>
            <a:chExt cx="15244664" cy="10473775"/>
          </a:xfrm>
        </p:grpSpPr>
        <p:sp>
          <p:nvSpPr>
            <p:cNvPr id="5" name="Triangle 4">
              <a:extLst>
                <a:ext uri="{FF2B5EF4-FFF2-40B4-BE49-F238E27FC236}">
                  <a16:creationId xmlns:a16="http://schemas.microsoft.com/office/drawing/2014/main" id="{357ACB3C-1511-9749-800B-77C82D809740}"/>
                </a:ext>
              </a:extLst>
            </p:cNvPr>
            <p:cNvSpPr/>
            <p:nvPr/>
          </p:nvSpPr>
          <p:spPr>
            <a:xfrm flipH="1">
              <a:off x="-1281756" y="3683956"/>
              <a:ext cx="8176591" cy="4051838"/>
            </a:xfrm>
            <a:prstGeom prst="triangle">
              <a:avLst/>
            </a:prstGeom>
            <a:solidFill>
              <a:srgbClr val="00D7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Diamond 5">
              <a:extLst>
                <a:ext uri="{FF2B5EF4-FFF2-40B4-BE49-F238E27FC236}">
                  <a16:creationId xmlns:a16="http://schemas.microsoft.com/office/drawing/2014/main" id="{C7E57BA7-0AE4-AF41-B79F-72174B61B6FA}"/>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pic>
        <p:nvPicPr>
          <p:cNvPr id="7" name="Picture 6">
            <a:extLst>
              <a:ext uri="{FF2B5EF4-FFF2-40B4-BE49-F238E27FC236}">
                <a16:creationId xmlns:a16="http://schemas.microsoft.com/office/drawing/2014/main" id="{CFFC7DB2-40F6-474F-8454-9071E53478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8" name="Group 7">
            <a:extLst>
              <a:ext uri="{FF2B5EF4-FFF2-40B4-BE49-F238E27FC236}">
                <a16:creationId xmlns:a16="http://schemas.microsoft.com/office/drawing/2014/main" id="{3142994E-1FCB-4147-B9A5-ECBBB4A095FF}"/>
              </a:ext>
            </a:extLst>
          </p:cNvPr>
          <p:cNvGrpSpPr/>
          <p:nvPr userDrawn="1"/>
        </p:nvGrpSpPr>
        <p:grpSpPr>
          <a:xfrm>
            <a:off x="-1281756" y="1130899"/>
            <a:ext cx="15244664" cy="10473775"/>
            <a:chOff x="-1281756" y="1130899"/>
            <a:chExt cx="15244664" cy="10473775"/>
          </a:xfrm>
        </p:grpSpPr>
        <p:sp>
          <p:nvSpPr>
            <p:cNvPr id="9" name="Triangle 8">
              <a:extLst>
                <a:ext uri="{FF2B5EF4-FFF2-40B4-BE49-F238E27FC236}">
                  <a16:creationId xmlns:a16="http://schemas.microsoft.com/office/drawing/2014/main" id="{2F426E6B-CED4-9944-B984-983ACEE8E10C}"/>
                </a:ext>
              </a:extLst>
            </p:cNvPr>
            <p:cNvSpPr/>
            <p:nvPr/>
          </p:nvSpPr>
          <p:spPr>
            <a:xfrm flipH="1">
              <a:off x="-1281756" y="3683956"/>
              <a:ext cx="8176591" cy="4051838"/>
            </a:xfrm>
            <a:prstGeom prst="triangle">
              <a:avLst/>
            </a:prstGeom>
            <a:solidFill>
              <a:srgbClr val="00D7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Diamond 9">
              <a:extLst>
                <a:ext uri="{FF2B5EF4-FFF2-40B4-BE49-F238E27FC236}">
                  <a16:creationId xmlns:a16="http://schemas.microsoft.com/office/drawing/2014/main" id="{455A6228-774B-2D40-88E4-3C5D1C17A22F}"/>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1" name="Text Placeholder 7">
            <a:extLst>
              <a:ext uri="{FF2B5EF4-FFF2-40B4-BE49-F238E27FC236}">
                <a16:creationId xmlns:a16="http://schemas.microsoft.com/office/drawing/2014/main" id="{D5CF9FC3-9C8E-8B40-876F-AE63104CA5FC}"/>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2" name="Text Placeholder 9">
            <a:extLst>
              <a:ext uri="{FF2B5EF4-FFF2-40B4-BE49-F238E27FC236}">
                <a16:creationId xmlns:a16="http://schemas.microsoft.com/office/drawing/2014/main" id="{5455F151-69F9-6348-AF90-84671E84484D}"/>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3" name="Text Placeholder 14">
            <a:extLst>
              <a:ext uri="{FF2B5EF4-FFF2-40B4-BE49-F238E27FC236}">
                <a16:creationId xmlns:a16="http://schemas.microsoft.com/office/drawing/2014/main" id="{A11647BF-2D33-F943-90A5-7120C77B5632}"/>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4" name="Picture 13">
            <a:extLst>
              <a:ext uri="{FF2B5EF4-FFF2-40B4-BE49-F238E27FC236}">
                <a16:creationId xmlns:a16="http://schemas.microsoft.com/office/drawing/2014/main" id="{336A2236-0E41-F74E-8340-848D60A0566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15" name="Group 14">
            <a:extLst>
              <a:ext uri="{FF2B5EF4-FFF2-40B4-BE49-F238E27FC236}">
                <a16:creationId xmlns:a16="http://schemas.microsoft.com/office/drawing/2014/main" id="{C0875CC9-E8E5-9F41-AD10-07984651E034}"/>
              </a:ext>
            </a:extLst>
          </p:cNvPr>
          <p:cNvGrpSpPr/>
          <p:nvPr userDrawn="1"/>
        </p:nvGrpSpPr>
        <p:grpSpPr>
          <a:xfrm>
            <a:off x="-1281756" y="1130899"/>
            <a:ext cx="15244664" cy="10473775"/>
            <a:chOff x="-1281756" y="1130899"/>
            <a:chExt cx="15244664" cy="10473775"/>
          </a:xfrm>
        </p:grpSpPr>
        <p:sp>
          <p:nvSpPr>
            <p:cNvPr id="16" name="Triangle 15">
              <a:extLst>
                <a:ext uri="{FF2B5EF4-FFF2-40B4-BE49-F238E27FC236}">
                  <a16:creationId xmlns:a16="http://schemas.microsoft.com/office/drawing/2014/main" id="{57A3246D-85A2-B149-89C6-7B5F68885565}"/>
                </a:ext>
              </a:extLst>
            </p:cNvPr>
            <p:cNvSpPr/>
            <p:nvPr/>
          </p:nvSpPr>
          <p:spPr>
            <a:xfrm flipH="1">
              <a:off x="-1281756" y="3683956"/>
              <a:ext cx="8176591" cy="4051838"/>
            </a:xfrm>
            <a:prstGeom prst="triangle">
              <a:avLst/>
            </a:prstGeom>
            <a:solidFill>
              <a:srgbClr val="00D7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7" name="Diamond 16">
              <a:extLst>
                <a:ext uri="{FF2B5EF4-FFF2-40B4-BE49-F238E27FC236}">
                  <a16:creationId xmlns:a16="http://schemas.microsoft.com/office/drawing/2014/main" id="{C5332E24-40D9-7B4B-956B-F43EAED3EC7B}"/>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8" name="Text Placeholder 14">
            <a:extLst>
              <a:ext uri="{FF2B5EF4-FFF2-40B4-BE49-F238E27FC236}">
                <a16:creationId xmlns:a16="http://schemas.microsoft.com/office/drawing/2014/main" id="{BBEF4941-7FC6-0D47-9D6D-4191A113B1AC}"/>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6251036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slide 5">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9298C6-B114-C640-BD09-792BA8E9D1C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4" name="Group 3">
            <a:extLst>
              <a:ext uri="{FF2B5EF4-FFF2-40B4-BE49-F238E27FC236}">
                <a16:creationId xmlns:a16="http://schemas.microsoft.com/office/drawing/2014/main" id="{D0C77FC3-B722-A345-94B8-8213DA097A1B}"/>
              </a:ext>
            </a:extLst>
          </p:cNvPr>
          <p:cNvGrpSpPr/>
          <p:nvPr/>
        </p:nvGrpSpPr>
        <p:grpSpPr>
          <a:xfrm>
            <a:off x="-1281756" y="1130899"/>
            <a:ext cx="15244664" cy="10473775"/>
            <a:chOff x="-1281756" y="1130899"/>
            <a:chExt cx="15244664" cy="10473775"/>
          </a:xfrm>
        </p:grpSpPr>
        <p:sp>
          <p:nvSpPr>
            <p:cNvPr id="5" name="Triangle 4">
              <a:extLst>
                <a:ext uri="{FF2B5EF4-FFF2-40B4-BE49-F238E27FC236}">
                  <a16:creationId xmlns:a16="http://schemas.microsoft.com/office/drawing/2014/main" id="{4AC7026C-3BE5-034E-BBEC-D61546AA059A}"/>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Diamond 5">
              <a:extLst>
                <a:ext uri="{FF2B5EF4-FFF2-40B4-BE49-F238E27FC236}">
                  <a16:creationId xmlns:a16="http://schemas.microsoft.com/office/drawing/2014/main" id="{DAF70122-4B2F-4242-B2DC-CC3FCFAC94A8}"/>
                </a:ext>
              </a:extLst>
            </p:cNvPr>
            <p:cNvSpPr>
              <a:spLocks noChangeAspect="1"/>
            </p:cNvSpPr>
            <p:nvPr/>
          </p:nvSpPr>
          <p:spPr>
            <a:xfrm>
              <a:off x="3489133" y="1130899"/>
              <a:ext cx="10473775" cy="10473775"/>
            </a:xfrm>
            <a:prstGeom prst="diamond">
              <a:avLst/>
            </a:prstGeom>
            <a:solidFill>
              <a:srgbClr val="00D7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pic>
        <p:nvPicPr>
          <p:cNvPr id="7" name="Picture 6">
            <a:extLst>
              <a:ext uri="{FF2B5EF4-FFF2-40B4-BE49-F238E27FC236}">
                <a16:creationId xmlns:a16="http://schemas.microsoft.com/office/drawing/2014/main" id="{ADB29202-F2E4-064C-B6C1-EA32EAC1C1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8" name="Group 7">
            <a:extLst>
              <a:ext uri="{FF2B5EF4-FFF2-40B4-BE49-F238E27FC236}">
                <a16:creationId xmlns:a16="http://schemas.microsoft.com/office/drawing/2014/main" id="{B87718A1-6673-7C48-BF61-FB8AC57B656B}"/>
              </a:ext>
            </a:extLst>
          </p:cNvPr>
          <p:cNvGrpSpPr/>
          <p:nvPr/>
        </p:nvGrpSpPr>
        <p:grpSpPr>
          <a:xfrm>
            <a:off x="-1281756" y="1130899"/>
            <a:ext cx="15244664" cy="10473775"/>
            <a:chOff x="-1281756" y="1130899"/>
            <a:chExt cx="15244664" cy="10473775"/>
          </a:xfrm>
        </p:grpSpPr>
        <p:sp>
          <p:nvSpPr>
            <p:cNvPr id="9" name="Triangle 8">
              <a:extLst>
                <a:ext uri="{FF2B5EF4-FFF2-40B4-BE49-F238E27FC236}">
                  <a16:creationId xmlns:a16="http://schemas.microsoft.com/office/drawing/2014/main" id="{29F3F875-F02D-C842-8D03-3016C58FF556}"/>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Diamond 9">
              <a:extLst>
                <a:ext uri="{FF2B5EF4-FFF2-40B4-BE49-F238E27FC236}">
                  <a16:creationId xmlns:a16="http://schemas.microsoft.com/office/drawing/2014/main" id="{9B9AA937-1DB3-944C-9D4B-47796034AC63}"/>
                </a:ext>
              </a:extLst>
            </p:cNvPr>
            <p:cNvSpPr>
              <a:spLocks noChangeAspect="1"/>
            </p:cNvSpPr>
            <p:nvPr/>
          </p:nvSpPr>
          <p:spPr>
            <a:xfrm>
              <a:off x="3489133" y="1130899"/>
              <a:ext cx="10473775" cy="10473775"/>
            </a:xfrm>
            <a:prstGeom prst="diamond">
              <a:avLst/>
            </a:prstGeom>
            <a:solidFill>
              <a:srgbClr val="00D7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1" name="Text Placeholder 7">
            <a:extLst>
              <a:ext uri="{FF2B5EF4-FFF2-40B4-BE49-F238E27FC236}">
                <a16:creationId xmlns:a16="http://schemas.microsoft.com/office/drawing/2014/main" id="{03825666-F5A5-724B-A324-0ED3FE326A3D}"/>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2" name="Text Placeholder 9">
            <a:extLst>
              <a:ext uri="{FF2B5EF4-FFF2-40B4-BE49-F238E27FC236}">
                <a16:creationId xmlns:a16="http://schemas.microsoft.com/office/drawing/2014/main" id="{97868FF3-E639-8D48-B59B-B415B1345999}"/>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3" name="Text Placeholder 14">
            <a:extLst>
              <a:ext uri="{FF2B5EF4-FFF2-40B4-BE49-F238E27FC236}">
                <a16:creationId xmlns:a16="http://schemas.microsoft.com/office/drawing/2014/main" id="{745274B1-93EB-B447-8F41-A2CA14FB1959}"/>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4" name="Picture 13">
            <a:extLst>
              <a:ext uri="{FF2B5EF4-FFF2-40B4-BE49-F238E27FC236}">
                <a16:creationId xmlns:a16="http://schemas.microsoft.com/office/drawing/2014/main" id="{A0094B2D-EBE5-C645-B472-3F6B02FEE3B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15" name="Group 14">
            <a:extLst>
              <a:ext uri="{FF2B5EF4-FFF2-40B4-BE49-F238E27FC236}">
                <a16:creationId xmlns:a16="http://schemas.microsoft.com/office/drawing/2014/main" id="{7D0AA8D2-9B97-B944-AF06-54C1D887F31B}"/>
              </a:ext>
            </a:extLst>
          </p:cNvPr>
          <p:cNvGrpSpPr/>
          <p:nvPr userDrawn="1"/>
        </p:nvGrpSpPr>
        <p:grpSpPr>
          <a:xfrm>
            <a:off x="-1281756" y="1130899"/>
            <a:ext cx="15244664" cy="10473775"/>
            <a:chOff x="-1281756" y="1130899"/>
            <a:chExt cx="15244664" cy="10473775"/>
          </a:xfrm>
        </p:grpSpPr>
        <p:sp>
          <p:nvSpPr>
            <p:cNvPr id="16" name="Triangle 15">
              <a:extLst>
                <a:ext uri="{FF2B5EF4-FFF2-40B4-BE49-F238E27FC236}">
                  <a16:creationId xmlns:a16="http://schemas.microsoft.com/office/drawing/2014/main" id="{9FA2299C-1913-1240-966D-7A1D0C82A7FF}"/>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7" name="Diamond 16">
              <a:extLst>
                <a:ext uri="{FF2B5EF4-FFF2-40B4-BE49-F238E27FC236}">
                  <a16:creationId xmlns:a16="http://schemas.microsoft.com/office/drawing/2014/main" id="{8805321B-FD97-2941-ACBA-5084E71EA2A2}"/>
                </a:ext>
              </a:extLst>
            </p:cNvPr>
            <p:cNvSpPr>
              <a:spLocks noChangeAspect="1"/>
            </p:cNvSpPr>
            <p:nvPr/>
          </p:nvSpPr>
          <p:spPr>
            <a:xfrm>
              <a:off x="3489133" y="1130899"/>
              <a:ext cx="10473775" cy="10473775"/>
            </a:xfrm>
            <a:prstGeom prst="diamond">
              <a:avLst/>
            </a:prstGeom>
            <a:solidFill>
              <a:srgbClr val="00D7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8" name="Text Placeholder 14">
            <a:extLst>
              <a:ext uri="{FF2B5EF4-FFF2-40B4-BE49-F238E27FC236}">
                <a16:creationId xmlns:a16="http://schemas.microsoft.com/office/drawing/2014/main" id="{D9265650-5548-FE4B-A0CD-BC294F73A5C9}"/>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6431478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over slide 6">
    <p:spTree>
      <p:nvGrpSpPr>
        <p:cNvPr id="1" name=""/>
        <p:cNvGrpSpPr/>
        <p:nvPr/>
      </p:nvGrpSpPr>
      <p:grpSpPr>
        <a:xfrm>
          <a:off x="0" y="0"/>
          <a:ext cx="0" cy="0"/>
          <a:chOff x="0" y="0"/>
          <a:chExt cx="0" cy="0"/>
        </a:xfrm>
      </p:grpSpPr>
      <p:sp>
        <p:nvSpPr>
          <p:cNvPr id="30" name="Text Placeholder 7">
            <a:extLst>
              <a:ext uri="{FF2B5EF4-FFF2-40B4-BE49-F238E27FC236}">
                <a16:creationId xmlns:a16="http://schemas.microsoft.com/office/drawing/2014/main" id="{15A5BD55-B076-F74B-802F-1FBEA252F98A}"/>
              </a:ext>
            </a:extLst>
          </p:cNvPr>
          <p:cNvSpPr>
            <a:spLocks noGrp="1"/>
          </p:cNvSpPr>
          <p:nvPr>
            <p:ph type="body" sz="quarter" idx="10" hasCustomPrompt="1"/>
          </p:nvPr>
        </p:nvSpPr>
        <p:spPr>
          <a:xfrm>
            <a:off x="7098856" y="4196290"/>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bg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31" name="Text Placeholder 9">
            <a:extLst>
              <a:ext uri="{FF2B5EF4-FFF2-40B4-BE49-F238E27FC236}">
                <a16:creationId xmlns:a16="http://schemas.microsoft.com/office/drawing/2014/main" id="{30676817-F824-E34D-AAD9-5434A6B24329}"/>
              </a:ext>
            </a:extLst>
          </p:cNvPr>
          <p:cNvSpPr>
            <a:spLocks noGrp="1"/>
          </p:cNvSpPr>
          <p:nvPr>
            <p:ph type="body" sz="quarter" idx="11" hasCustomPrompt="1"/>
          </p:nvPr>
        </p:nvSpPr>
        <p:spPr>
          <a:xfrm>
            <a:off x="7103816" y="4564450"/>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32" name="Text Placeholder 14">
            <a:extLst>
              <a:ext uri="{FF2B5EF4-FFF2-40B4-BE49-F238E27FC236}">
                <a16:creationId xmlns:a16="http://schemas.microsoft.com/office/drawing/2014/main" id="{6A82BBD5-FC14-5A49-B680-97EB57C98D8F}"/>
              </a:ext>
            </a:extLst>
          </p:cNvPr>
          <p:cNvSpPr>
            <a:spLocks noGrp="1"/>
          </p:cNvSpPr>
          <p:nvPr>
            <p:ph type="body" sz="quarter" idx="12" hasCustomPrompt="1"/>
          </p:nvPr>
        </p:nvSpPr>
        <p:spPr>
          <a:xfrm>
            <a:off x="7098856" y="5764599"/>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sp>
        <p:nvSpPr>
          <p:cNvPr id="6" name="Text Placeholder 14">
            <a:extLst>
              <a:ext uri="{FF2B5EF4-FFF2-40B4-BE49-F238E27FC236}">
                <a16:creationId xmlns:a16="http://schemas.microsoft.com/office/drawing/2014/main" id="{D0EB439B-DB3B-4C4D-BE6A-2FAB86022502}"/>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3784534626"/>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Welcome or messag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FC07F-DFCC-4241-AD5C-54290D7AEC15}"/>
              </a:ext>
            </a:extLst>
          </p:cNvPr>
          <p:cNvSpPr>
            <a:spLocks noGrp="1"/>
          </p:cNvSpPr>
          <p:nvPr>
            <p:ph type="title" hasCustomPrompt="1"/>
          </p:nvPr>
        </p:nvSpPr>
        <p:spPr>
          <a:xfrm>
            <a:off x="6895476" y="330956"/>
            <a:ext cx="5171606" cy="1325563"/>
          </a:xfrm>
        </p:spPr>
        <p:txBody>
          <a:bodyPr/>
          <a:lstStyle/>
          <a:p>
            <a:r>
              <a:rPr lang="en-US" noProof="0"/>
              <a:t>Header 28pt, IBM Plex Sans, Commitment bright blue</a:t>
            </a:r>
          </a:p>
        </p:txBody>
      </p:sp>
      <p:sp>
        <p:nvSpPr>
          <p:cNvPr id="8" name="Text Placeholder 7">
            <a:extLst>
              <a:ext uri="{FF2B5EF4-FFF2-40B4-BE49-F238E27FC236}">
                <a16:creationId xmlns:a16="http://schemas.microsoft.com/office/drawing/2014/main" id="{A5DD0B4E-54B8-B048-AA4E-E0E36C5391F9}"/>
              </a:ext>
            </a:extLst>
          </p:cNvPr>
          <p:cNvSpPr>
            <a:spLocks noGrp="1"/>
          </p:cNvSpPr>
          <p:nvPr>
            <p:ph type="body" sz="quarter" idx="11" hasCustomPrompt="1"/>
          </p:nvPr>
        </p:nvSpPr>
        <p:spPr>
          <a:xfrm>
            <a:off x="6896100" y="1656519"/>
            <a:ext cx="5170982" cy="1589088"/>
          </a:xfrm>
        </p:spPr>
        <p:txBody>
          <a:bodyPr>
            <a:normAutofit/>
          </a:bodyPr>
          <a:lstStyle>
            <a:lvl1pPr marL="0" indent="0">
              <a:buFontTx/>
              <a:buNone/>
              <a:defRPr sz="2000" b="1">
                <a:latin typeface="IBM Plex Sans" panose="020B0503050203000203" pitchFamily="34" charset="0"/>
              </a:defRPr>
            </a:lvl1pPr>
          </a:lstStyle>
          <a:p>
            <a:pPr lvl="0"/>
            <a:r>
              <a:rPr lang="en-US" noProof="0"/>
              <a:t>Welcome message here 20pt bold</a:t>
            </a:r>
          </a:p>
        </p:txBody>
      </p:sp>
      <p:sp>
        <p:nvSpPr>
          <p:cNvPr id="9" name="Text Placeholder 7">
            <a:extLst>
              <a:ext uri="{FF2B5EF4-FFF2-40B4-BE49-F238E27FC236}">
                <a16:creationId xmlns:a16="http://schemas.microsoft.com/office/drawing/2014/main" id="{EA750385-6445-2248-A7CF-7EEC09DFCA99}"/>
              </a:ext>
            </a:extLst>
          </p:cNvPr>
          <p:cNvSpPr>
            <a:spLocks noGrp="1"/>
          </p:cNvSpPr>
          <p:nvPr>
            <p:ph type="body" sz="quarter" idx="12" hasCustomPrompt="1"/>
          </p:nvPr>
        </p:nvSpPr>
        <p:spPr>
          <a:xfrm>
            <a:off x="6896100" y="4463321"/>
            <a:ext cx="5170982" cy="1589088"/>
          </a:xfrm>
        </p:spPr>
        <p:txBody>
          <a:bodyPr>
            <a:normAutofit/>
          </a:bodyPr>
          <a:lstStyle>
            <a:lvl1pPr marL="0" marR="0" indent="0" algn="l" defTabSz="914400" rtl="0" eaLnBrk="1" fontAlgn="auto" latinLnBrk="0" hangingPunct="1">
              <a:lnSpc>
                <a:spcPct val="150000"/>
              </a:lnSpc>
              <a:spcBef>
                <a:spcPts val="1000"/>
              </a:spcBef>
              <a:spcAft>
                <a:spcPts val="0"/>
              </a:spcAft>
              <a:buClr>
                <a:srgbClr val="00D7FF"/>
              </a:buClr>
              <a:buSzTx/>
              <a:buFontTx/>
              <a:buNone/>
              <a:tabLst/>
              <a:defRPr sz="1400" b="0">
                <a:latin typeface="IBM Plex Sans" panose="020B0503050203000203" pitchFamily="34" charset="0"/>
              </a:defRPr>
            </a:lvl1pPr>
          </a:lstStyle>
          <a:p>
            <a:pPr marL="0" marR="0" lvl="0" indent="0" algn="l" defTabSz="914400" rtl="0" eaLnBrk="1" fontAlgn="auto" latinLnBrk="0" hangingPunct="1">
              <a:lnSpc>
                <a:spcPct val="150000"/>
              </a:lnSpc>
              <a:spcBef>
                <a:spcPts val="1000"/>
              </a:spcBef>
              <a:spcAft>
                <a:spcPts val="0"/>
              </a:spcAft>
              <a:buClr>
                <a:srgbClr val="00D7FF"/>
              </a:buClr>
              <a:buSzTx/>
              <a:buFontTx/>
              <a:buNone/>
              <a:tabLst/>
              <a:defRPr/>
            </a:pPr>
            <a:r>
              <a:rPr lang="en-US" noProof="0"/>
              <a:t>IBM Plex Sans, Text 14pt</a:t>
            </a:r>
          </a:p>
        </p:txBody>
      </p:sp>
      <p:sp>
        <p:nvSpPr>
          <p:cNvPr id="4" name="Picture Placeholder 3">
            <a:extLst>
              <a:ext uri="{FF2B5EF4-FFF2-40B4-BE49-F238E27FC236}">
                <a16:creationId xmlns:a16="http://schemas.microsoft.com/office/drawing/2014/main" id="{BE42F2D8-2B97-ED4B-8158-14C04BAF44F2}"/>
              </a:ext>
            </a:extLst>
          </p:cNvPr>
          <p:cNvSpPr>
            <a:spLocks noGrp="1"/>
          </p:cNvSpPr>
          <p:nvPr>
            <p:ph type="pic" sz="quarter" idx="13"/>
          </p:nvPr>
        </p:nvSpPr>
        <p:spPr>
          <a:xfrm>
            <a:off x="508000" y="330200"/>
            <a:ext cx="5715000" cy="5722938"/>
          </a:xfrm>
        </p:spPr>
        <p:txBody>
          <a:bodyPr/>
          <a:lstStyle>
            <a:lvl1pPr marL="0" indent="0">
              <a:buNone/>
              <a:defRPr/>
            </a:lvl1pPr>
          </a:lstStyle>
          <a:p>
            <a:r>
              <a:rPr lang="en-US" noProof="0"/>
              <a:t>Click icon to add picture</a:t>
            </a:r>
          </a:p>
        </p:txBody>
      </p:sp>
      <p:sp>
        <p:nvSpPr>
          <p:cNvPr id="6" name="Text Placeholder 14">
            <a:extLst>
              <a:ext uri="{FF2B5EF4-FFF2-40B4-BE49-F238E27FC236}">
                <a16:creationId xmlns:a16="http://schemas.microsoft.com/office/drawing/2014/main" id="{FBD49E55-0AC2-CD46-80D7-A8520D363D37}"/>
              </a:ext>
            </a:extLst>
          </p:cNvPr>
          <p:cNvSpPr>
            <a:spLocks noGrp="1"/>
          </p:cNvSpPr>
          <p:nvPr>
            <p:ph type="body" sz="quarter" idx="14"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2254426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of contents or focus area slide">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B43B8507-4B9D-054A-8CB6-8FDEEB0C8047}"/>
              </a:ext>
            </a:extLst>
          </p:cNvPr>
          <p:cNvCxnSpPr>
            <a:cxnSpLocks/>
            <a:endCxn id="11" idx="2"/>
          </p:cNvCxnSpPr>
          <p:nvPr/>
        </p:nvCxnSpPr>
        <p:spPr>
          <a:xfrm>
            <a:off x="1764890" y="-10443"/>
            <a:ext cx="0" cy="584189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iamond 6">
            <a:extLst>
              <a:ext uri="{FF2B5EF4-FFF2-40B4-BE49-F238E27FC236}">
                <a16:creationId xmlns:a16="http://schemas.microsoft.com/office/drawing/2014/main" id="{42AB240D-AEBD-F547-991B-7ECAA012152D}"/>
              </a:ext>
            </a:extLst>
          </p:cNvPr>
          <p:cNvSpPr/>
          <p:nvPr/>
        </p:nvSpPr>
        <p:spPr>
          <a:xfrm>
            <a:off x="1255604" y="869371"/>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0" name="Diamond 9">
            <a:extLst>
              <a:ext uri="{FF2B5EF4-FFF2-40B4-BE49-F238E27FC236}">
                <a16:creationId xmlns:a16="http://schemas.microsoft.com/office/drawing/2014/main" id="{67561850-BCDC-494C-9C02-927F97970F8C}"/>
              </a:ext>
            </a:extLst>
          </p:cNvPr>
          <p:cNvSpPr/>
          <p:nvPr/>
        </p:nvSpPr>
        <p:spPr>
          <a:xfrm>
            <a:off x="1255604" y="2767757"/>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1" name="Diamond 10">
            <a:extLst>
              <a:ext uri="{FF2B5EF4-FFF2-40B4-BE49-F238E27FC236}">
                <a16:creationId xmlns:a16="http://schemas.microsoft.com/office/drawing/2014/main" id="{E7F05E2A-7591-044D-92F4-75895A9E8B77}"/>
              </a:ext>
            </a:extLst>
          </p:cNvPr>
          <p:cNvSpPr/>
          <p:nvPr/>
        </p:nvSpPr>
        <p:spPr>
          <a:xfrm>
            <a:off x="1255604" y="4812878"/>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9" name="Text Placeholder 18">
            <a:extLst>
              <a:ext uri="{FF2B5EF4-FFF2-40B4-BE49-F238E27FC236}">
                <a16:creationId xmlns:a16="http://schemas.microsoft.com/office/drawing/2014/main" id="{5CE9011B-6D47-CC47-91A9-0FC3367B4C67}"/>
              </a:ext>
            </a:extLst>
          </p:cNvPr>
          <p:cNvSpPr>
            <a:spLocks noGrp="1"/>
          </p:cNvSpPr>
          <p:nvPr>
            <p:ph type="body" sz="quarter" idx="10" hasCustomPrompt="1"/>
          </p:nvPr>
        </p:nvSpPr>
        <p:spPr>
          <a:xfrm>
            <a:off x="2386090" y="769740"/>
            <a:ext cx="2754312" cy="374650"/>
          </a:xfrm>
        </p:spPr>
        <p:txBody>
          <a:bodyPr>
            <a:noAutofit/>
          </a:bodyPr>
          <a:lstStyle>
            <a:lvl1pPr marL="0" indent="0" algn="l" defTabSz="914400" rtl="0" eaLnBrk="1" latinLnBrk="0" hangingPunct="1">
              <a:spcBef>
                <a:spcPts val="600"/>
              </a:spcBef>
              <a:buClr>
                <a:schemeClr val="bg2"/>
              </a:buClr>
              <a:buNone/>
              <a:defRPr lang="en-US" sz="1400" b="1" kern="1200" dirty="0">
                <a:solidFill>
                  <a:schemeClr val="tx1"/>
                </a:solidFill>
                <a:latin typeface="IBM Plex Sans" panose="020B0503050203000203" pitchFamily="34" charset="0"/>
                <a:ea typeface="+mn-ea"/>
                <a:cs typeface="+mn-cs"/>
              </a:defRPr>
            </a:lvl1pPr>
            <a:lvl2pPr marL="403225" indent="0">
              <a:buNone/>
              <a:defRPr/>
            </a:lvl2pPr>
          </a:lstStyle>
          <a:p>
            <a:pPr algn="l">
              <a:spcBef>
                <a:spcPts val="600"/>
              </a:spcBef>
              <a:buClr>
                <a:schemeClr val="bg2"/>
              </a:buClr>
            </a:pPr>
            <a:r>
              <a:rPr lang="en-US" sz="1400" b="1" noProof="0">
                <a:latin typeface="IBM Plex Sans" panose="020B0503050203000203" pitchFamily="34" charset="0"/>
              </a:rPr>
              <a:t>Subtitle here</a:t>
            </a:r>
          </a:p>
        </p:txBody>
      </p:sp>
      <p:sp>
        <p:nvSpPr>
          <p:cNvPr id="21" name="Text Placeholder 20">
            <a:extLst>
              <a:ext uri="{FF2B5EF4-FFF2-40B4-BE49-F238E27FC236}">
                <a16:creationId xmlns:a16="http://schemas.microsoft.com/office/drawing/2014/main" id="{BFA40BE4-F3A0-704C-B7B5-E2B5D1322D33}"/>
              </a:ext>
            </a:extLst>
          </p:cNvPr>
          <p:cNvSpPr>
            <a:spLocks noGrp="1"/>
          </p:cNvSpPr>
          <p:nvPr>
            <p:ph type="body" sz="quarter" idx="11" hasCustomPrompt="1"/>
          </p:nvPr>
        </p:nvSpPr>
        <p:spPr>
          <a:xfrm>
            <a:off x="2386090" y="1207224"/>
            <a:ext cx="3008807" cy="742950"/>
          </a:xfrm>
        </p:spPr>
        <p:txBody>
          <a:bodyPr>
            <a:noAutofit/>
          </a:bodyPr>
          <a:lstStyle>
            <a:lvl1pPr marL="0" marR="0" indent="0" algn="l" defTabSz="914400" rtl="0" eaLnBrk="1" fontAlgn="auto" latinLnBrk="0" hangingPunct="1">
              <a:lnSpc>
                <a:spcPct val="100000"/>
              </a:lnSpc>
              <a:spcBef>
                <a:spcPts val="0"/>
              </a:spcBef>
              <a:spcAft>
                <a:spcPts val="0"/>
              </a:spcAft>
              <a:buClr>
                <a:srgbClr val="0070FF"/>
              </a:buClr>
              <a:buSzTx/>
              <a:buFontTx/>
              <a:buNone/>
              <a:tabLst/>
              <a:defRPr lang="en-US" sz="1200" kern="1200" dirty="0">
                <a:solidFill>
                  <a:schemeClr val="bg1">
                    <a:lumMod val="25000"/>
                  </a:schemeClr>
                </a:solidFill>
                <a:latin typeface="IBM Plex Sans" panose="020B0503050203000203"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Create a slide with editable timeline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 connectors with corresponding editable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Images on Right Hand Side</a:t>
            </a:r>
          </a:p>
          <a:p>
            <a:pPr>
              <a:buClr>
                <a:schemeClr val="accent1"/>
              </a:buClr>
            </a:pPr>
            <a:endParaRPr lang="en-US" sz="1200" noProof="0">
              <a:solidFill>
                <a:schemeClr val="bg1">
                  <a:lumMod val="25000"/>
                </a:schemeClr>
              </a:solidFill>
              <a:latin typeface="IBM Plex Sans" panose="020B0503050203000203" pitchFamily="34" charset="0"/>
            </a:endParaRPr>
          </a:p>
        </p:txBody>
      </p:sp>
      <p:sp>
        <p:nvSpPr>
          <p:cNvPr id="22" name="Text Placeholder 18">
            <a:extLst>
              <a:ext uri="{FF2B5EF4-FFF2-40B4-BE49-F238E27FC236}">
                <a16:creationId xmlns:a16="http://schemas.microsoft.com/office/drawing/2014/main" id="{F4C1B796-9B4C-314A-BD69-F0264BFB4D94}"/>
              </a:ext>
            </a:extLst>
          </p:cNvPr>
          <p:cNvSpPr>
            <a:spLocks noGrp="1"/>
          </p:cNvSpPr>
          <p:nvPr>
            <p:ph type="body" sz="quarter" idx="12" hasCustomPrompt="1"/>
          </p:nvPr>
        </p:nvSpPr>
        <p:spPr>
          <a:xfrm>
            <a:off x="2386090" y="2721457"/>
            <a:ext cx="2754312" cy="374650"/>
          </a:xfrm>
        </p:spPr>
        <p:txBody>
          <a:bodyPr>
            <a:noAutofit/>
          </a:bodyPr>
          <a:lstStyle>
            <a:lvl1pPr marL="0" indent="0" algn="l" defTabSz="914400" rtl="0" eaLnBrk="1" latinLnBrk="0" hangingPunct="1">
              <a:spcBef>
                <a:spcPts val="600"/>
              </a:spcBef>
              <a:buClr>
                <a:schemeClr val="bg2"/>
              </a:buClr>
              <a:buNone/>
              <a:defRPr lang="en-US" sz="1400" b="1" kern="1200" dirty="0">
                <a:solidFill>
                  <a:schemeClr val="tx1"/>
                </a:solidFill>
                <a:latin typeface="IBM Plex Sans" panose="020B0503050203000203" pitchFamily="34" charset="0"/>
                <a:ea typeface="+mn-ea"/>
                <a:cs typeface="+mn-cs"/>
              </a:defRPr>
            </a:lvl1pPr>
            <a:lvl2pPr marL="403225" indent="0">
              <a:buNone/>
              <a:defRPr/>
            </a:lvl2pPr>
          </a:lstStyle>
          <a:p>
            <a:pPr algn="l">
              <a:spcBef>
                <a:spcPts val="600"/>
              </a:spcBef>
              <a:buClr>
                <a:schemeClr val="bg2"/>
              </a:buClr>
            </a:pPr>
            <a:r>
              <a:rPr lang="en-US" sz="1400" b="1" noProof="0">
                <a:latin typeface="IBM Plex Sans" panose="020B0503050203000203" pitchFamily="34" charset="0"/>
              </a:rPr>
              <a:t>Subtitle here</a:t>
            </a:r>
          </a:p>
        </p:txBody>
      </p:sp>
      <p:sp>
        <p:nvSpPr>
          <p:cNvPr id="23" name="Text Placeholder 20">
            <a:extLst>
              <a:ext uri="{FF2B5EF4-FFF2-40B4-BE49-F238E27FC236}">
                <a16:creationId xmlns:a16="http://schemas.microsoft.com/office/drawing/2014/main" id="{207538D2-69EA-A747-9A1E-0003AF5C0CE7}"/>
              </a:ext>
            </a:extLst>
          </p:cNvPr>
          <p:cNvSpPr>
            <a:spLocks noGrp="1"/>
          </p:cNvSpPr>
          <p:nvPr>
            <p:ph type="body" sz="quarter" idx="13" hasCustomPrompt="1"/>
          </p:nvPr>
        </p:nvSpPr>
        <p:spPr>
          <a:xfrm>
            <a:off x="2386090" y="3158941"/>
            <a:ext cx="3008807" cy="742950"/>
          </a:xfrm>
        </p:spPr>
        <p:txBody>
          <a:bodyPr>
            <a:noAutofit/>
          </a:bodyPr>
          <a:lstStyle>
            <a:lvl1pPr marL="0" marR="0" indent="0" algn="l" defTabSz="914400" rtl="0" eaLnBrk="1" fontAlgn="auto" latinLnBrk="0" hangingPunct="1">
              <a:lnSpc>
                <a:spcPct val="100000"/>
              </a:lnSpc>
              <a:spcBef>
                <a:spcPts val="0"/>
              </a:spcBef>
              <a:spcAft>
                <a:spcPts val="0"/>
              </a:spcAft>
              <a:buClr>
                <a:srgbClr val="0070FF"/>
              </a:buClr>
              <a:buSzTx/>
              <a:buFontTx/>
              <a:buNone/>
              <a:tabLst/>
              <a:defRPr lang="en-US" sz="1200" kern="1200" dirty="0">
                <a:solidFill>
                  <a:schemeClr val="bg1">
                    <a:lumMod val="25000"/>
                  </a:schemeClr>
                </a:solidFill>
                <a:latin typeface="IBM Plex Sans" panose="020B0503050203000203"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Create a slide with editable timeline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 connectors with corresponding editable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Images on Right Hand Side</a:t>
            </a:r>
          </a:p>
          <a:p>
            <a:pPr>
              <a:buClr>
                <a:schemeClr val="accent1"/>
              </a:buClr>
            </a:pPr>
            <a:endParaRPr lang="en-US" sz="1200" noProof="0">
              <a:solidFill>
                <a:schemeClr val="bg1">
                  <a:lumMod val="25000"/>
                </a:schemeClr>
              </a:solidFill>
              <a:latin typeface="IBM Plex Sans" panose="020B0503050203000203" pitchFamily="34" charset="0"/>
            </a:endParaRPr>
          </a:p>
        </p:txBody>
      </p:sp>
      <p:sp>
        <p:nvSpPr>
          <p:cNvPr id="24" name="Text Placeholder 18">
            <a:extLst>
              <a:ext uri="{FF2B5EF4-FFF2-40B4-BE49-F238E27FC236}">
                <a16:creationId xmlns:a16="http://schemas.microsoft.com/office/drawing/2014/main" id="{E430FD1C-29D4-BC4A-A870-D3A6D211B8E9}"/>
              </a:ext>
            </a:extLst>
          </p:cNvPr>
          <p:cNvSpPr>
            <a:spLocks noGrp="1"/>
          </p:cNvSpPr>
          <p:nvPr>
            <p:ph type="body" sz="quarter" idx="14" hasCustomPrompt="1"/>
          </p:nvPr>
        </p:nvSpPr>
        <p:spPr>
          <a:xfrm>
            <a:off x="2386090" y="4673174"/>
            <a:ext cx="2754312" cy="374650"/>
          </a:xfrm>
        </p:spPr>
        <p:txBody>
          <a:bodyPr>
            <a:noAutofit/>
          </a:bodyPr>
          <a:lstStyle>
            <a:lvl1pPr marL="0" indent="0" algn="l" defTabSz="914400" rtl="0" eaLnBrk="1" latinLnBrk="0" hangingPunct="1">
              <a:spcBef>
                <a:spcPts val="600"/>
              </a:spcBef>
              <a:buClr>
                <a:schemeClr val="bg2"/>
              </a:buClr>
              <a:buNone/>
              <a:defRPr lang="en-US" sz="1400" b="1" kern="1200" dirty="0">
                <a:solidFill>
                  <a:schemeClr val="tx1"/>
                </a:solidFill>
                <a:latin typeface="IBM Plex Sans" panose="020B0503050203000203" pitchFamily="34" charset="0"/>
                <a:ea typeface="+mn-ea"/>
                <a:cs typeface="+mn-cs"/>
              </a:defRPr>
            </a:lvl1pPr>
            <a:lvl2pPr marL="403225" indent="0">
              <a:buNone/>
              <a:defRPr/>
            </a:lvl2pPr>
          </a:lstStyle>
          <a:p>
            <a:pPr algn="l">
              <a:spcBef>
                <a:spcPts val="600"/>
              </a:spcBef>
              <a:buClr>
                <a:schemeClr val="bg2"/>
              </a:buClr>
            </a:pPr>
            <a:r>
              <a:rPr lang="en-US" sz="1400" b="1" noProof="0">
                <a:latin typeface="IBM Plex Sans" panose="020B0503050203000203" pitchFamily="34" charset="0"/>
              </a:rPr>
              <a:t>Subtitle here</a:t>
            </a:r>
          </a:p>
        </p:txBody>
      </p:sp>
      <p:sp>
        <p:nvSpPr>
          <p:cNvPr id="25" name="Text Placeholder 20">
            <a:extLst>
              <a:ext uri="{FF2B5EF4-FFF2-40B4-BE49-F238E27FC236}">
                <a16:creationId xmlns:a16="http://schemas.microsoft.com/office/drawing/2014/main" id="{E913D122-A3C0-D74A-9FB3-D12B125D0A51}"/>
              </a:ext>
            </a:extLst>
          </p:cNvPr>
          <p:cNvSpPr>
            <a:spLocks noGrp="1"/>
          </p:cNvSpPr>
          <p:nvPr>
            <p:ph type="body" sz="quarter" idx="15" hasCustomPrompt="1"/>
          </p:nvPr>
        </p:nvSpPr>
        <p:spPr>
          <a:xfrm>
            <a:off x="2386090" y="5110658"/>
            <a:ext cx="3008807" cy="742950"/>
          </a:xfrm>
        </p:spPr>
        <p:txBody>
          <a:bodyPr>
            <a:noAutofit/>
          </a:bodyPr>
          <a:lstStyle>
            <a:lvl1pPr marL="0" marR="0" indent="0" algn="l" defTabSz="914400" rtl="0" eaLnBrk="1" fontAlgn="auto" latinLnBrk="0" hangingPunct="1">
              <a:lnSpc>
                <a:spcPct val="100000"/>
              </a:lnSpc>
              <a:spcBef>
                <a:spcPts val="0"/>
              </a:spcBef>
              <a:spcAft>
                <a:spcPts val="0"/>
              </a:spcAft>
              <a:buClr>
                <a:srgbClr val="0070FF"/>
              </a:buClr>
              <a:buSzTx/>
              <a:buFontTx/>
              <a:buNone/>
              <a:tabLst/>
              <a:defRPr lang="en-US" sz="1200" kern="1200" dirty="0">
                <a:solidFill>
                  <a:schemeClr val="bg1">
                    <a:lumMod val="25000"/>
                  </a:schemeClr>
                </a:solidFill>
                <a:latin typeface="IBM Plex Sans" panose="020B0503050203000203"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Create a slide with editable timeline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 connectors with corresponding editable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Images on Right Hand Side</a:t>
            </a:r>
          </a:p>
          <a:p>
            <a:pPr>
              <a:buClr>
                <a:schemeClr val="accent1"/>
              </a:buClr>
            </a:pPr>
            <a:endParaRPr lang="en-US" sz="1200" noProof="0">
              <a:solidFill>
                <a:schemeClr val="bg1">
                  <a:lumMod val="25000"/>
                </a:schemeClr>
              </a:solidFill>
              <a:latin typeface="IBM Plex Sans" panose="020B0503050203000203" pitchFamily="34" charset="0"/>
            </a:endParaRPr>
          </a:p>
        </p:txBody>
      </p:sp>
      <p:sp>
        <p:nvSpPr>
          <p:cNvPr id="27" name="Picture Placeholder 26">
            <a:extLst>
              <a:ext uri="{FF2B5EF4-FFF2-40B4-BE49-F238E27FC236}">
                <a16:creationId xmlns:a16="http://schemas.microsoft.com/office/drawing/2014/main" id="{501AD9F2-735C-4D4E-81C9-65736426692E}"/>
              </a:ext>
            </a:extLst>
          </p:cNvPr>
          <p:cNvSpPr>
            <a:spLocks noGrp="1"/>
          </p:cNvSpPr>
          <p:nvPr>
            <p:ph type="pic" sz="quarter" idx="16"/>
          </p:nvPr>
        </p:nvSpPr>
        <p:spPr>
          <a:xfrm>
            <a:off x="6621463" y="660400"/>
            <a:ext cx="5068887" cy="5335588"/>
          </a:xfrm>
        </p:spPr>
        <p:txBody>
          <a:bodyPr/>
          <a:lstStyle>
            <a:lvl1pPr marL="0" indent="0">
              <a:buNone/>
              <a:defRPr/>
            </a:lvl1pPr>
          </a:lstStyle>
          <a:p>
            <a:r>
              <a:rPr lang="en-GB"/>
              <a:t>Click icon to add picture</a:t>
            </a:r>
            <a:endParaRPr lang="en-US"/>
          </a:p>
        </p:txBody>
      </p:sp>
      <p:cxnSp>
        <p:nvCxnSpPr>
          <p:cNvPr id="13" name="Straight Connector 12">
            <a:extLst>
              <a:ext uri="{FF2B5EF4-FFF2-40B4-BE49-F238E27FC236}">
                <a16:creationId xmlns:a16="http://schemas.microsoft.com/office/drawing/2014/main" id="{6D1EC6DF-F1F8-5B4B-84C9-9BA406515A4D}"/>
              </a:ext>
            </a:extLst>
          </p:cNvPr>
          <p:cNvCxnSpPr>
            <a:cxnSpLocks/>
            <a:endCxn id="11" idx="2"/>
          </p:cNvCxnSpPr>
          <p:nvPr userDrawn="1"/>
        </p:nvCxnSpPr>
        <p:spPr>
          <a:xfrm>
            <a:off x="1764890" y="-10443"/>
            <a:ext cx="0" cy="584189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Diamond 13">
            <a:extLst>
              <a:ext uri="{FF2B5EF4-FFF2-40B4-BE49-F238E27FC236}">
                <a16:creationId xmlns:a16="http://schemas.microsoft.com/office/drawing/2014/main" id="{3F33A3B3-1A3E-234B-9C73-66A054D4471C}"/>
              </a:ext>
            </a:extLst>
          </p:cNvPr>
          <p:cNvSpPr/>
          <p:nvPr userDrawn="1"/>
        </p:nvSpPr>
        <p:spPr>
          <a:xfrm>
            <a:off x="1255604" y="869371"/>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5" name="Diamond 14">
            <a:extLst>
              <a:ext uri="{FF2B5EF4-FFF2-40B4-BE49-F238E27FC236}">
                <a16:creationId xmlns:a16="http://schemas.microsoft.com/office/drawing/2014/main" id="{63EDF5CC-5988-D047-8B8B-09183325C275}"/>
              </a:ext>
            </a:extLst>
          </p:cNvPr>
          <p:cNvSpPr/>
          <p:nvPr userDrawn="1"/>
        </p:nvSpPr>
        <p:spPr>
          <a:xfrm>
            <a:off x="1255604" y="2767757"/>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6" name="Diamond 15">
            <a:extLst>
              <a:ext uri="{FF2B5EF4-FFF2-40B4-BE49-F238E27FC236}">
                <a16:creationId xmlns:a16="http://schemas.microsoft.com/office/drawing/2014/main" id="{8C71886A-9F91-3840-8C32-FA18763915E8}"/>
              </a:ext>
            </a:extLst>
          </p:cNvPr>
          <p:cNvSpPr/>
          <p:nvPr userDrawn="1"/>
        </p:nvSpPr>
        <p:spPr>
          <a:xfrm>
            <a:off x="1255604" y="4812878"/>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7" name="Text Placeholder 14">
            <a:extLst>
              <a:ext uri="{FF2B5EF4-FFF2-40B4-BE49-F238E27FC236}">
                <a16:creationId xmlns:a16="http://schemas.microsoft.com/office/drawing/2014/main" id="{FEA9BAE8-3D99-E642-9D84-3C3E0A58A832}"/>
              </a:ext>
            </a:extLst>
          </p:cNvPr>
          <p:cNvSpPr>
            <a:spLocks noGrp="1"/>
          </p:cNvSpPr>
          <p:nvPr>
            <p:ph type="body" sz="quarter" idx="17"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14961388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9" name="Table Placeholder 8">
            <a:extLst>
              <a:ext uri="{FF2B5EF4-FFF2-40B4-BE49-F238E27FC236}">
                <a16:creationId xmlns:a16="http://schemas.microsoft.com/office/drawing/2014/main" id="{64CA8687-4E2E-5345-AEAA-BFDF9F684A67}"/>
              </a:ext>
            </a:extLst>
          </p:cNvPr>
          <p:cNvSpPr>
            <a:spLocks noGrp="1"/>
          </p:cNvSpPr>
          <p:nvPr>
            <p:ph type="tbl" sz="quarter" idx="10"/>
          </p:nvPr>
        </p:nvSpPr>
        <p:spPr>
          <a:xfrm>
            <a:off x="609600" y="2171700"/>
            <a:ext cx="8509000" cy="4038600"/>
          </a:xfrm>
        </p:spPr>
        <p:txBody>
          <a:bodyPr/>
          <a:lstStyle>
            <a:lvl1pPr marL="0" indent="0">
              <a:buNone/>
              <a:defRPr/>
            </a:lvl1pPr>
          </a:lstStyle>
          <a:p>
            <a:r>
              <a:rPr lang="en-US" noProof="0"/>
              <a:t>Click icon to add table</a:t>
            </a:r>
          </a:p>
        </p:txBody>
      </p:sp>
      <p:sp>
        <p:nvSpPr>
          <p:cNvPr id="8" name="Diamond 7">
            <a:extLst>
              <a:ext uri="{FF2B5EF4-FFF2-40B4-BE49-F238E27FC236}">
                <a16:creationId xmlns:a16="http://schemas.microsoft.com/office/drawing/2014/main" id="{F7C1DD02-1EAE-1148-ABAB-E16B2FFA4EA4}"/>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Triangle 9">
            <a:extLst>
              <a:ext uri="{FF2B5EF4-FFF2-40B4-BE49-F238E27FC236}">
                <a16:creationId xmlns:a16="http://schemas.microsoft.com/office/drawing/2014/main" id="{DD05FCA1-D03F-0C42-A1FC-503B4657B9BC}"/>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1" name="Text Placeholder 14">
            <a:extLst>
              <a:ext uri="{FF2B5EF4-FFF2-40B4-BE49-F238E27FC236}">
                <a16:creationId xmlns:a16="http://schemas.microsoft.com/office/drawing/2014/main" id="{CDA413AE-DE5B-B044-A58A-D2B64C17F1B0}"/>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559481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slide 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E23872-5C33-014D-BAD5-B0679DFF9EE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4" name="Group 3">
            <a:extLst>
              <a:ext uri="{FF2B5EF4-FFF2-40B4-BE49-F238E27FC236}">
                <a16:creationId xmlns:a16="http://schemas.microsoft.com/office/drawing/2014/main" id="{CE52B2AE-EE7B-E840-8148-4F13F9B3C18F}"/>
              </a:ext>
            </a:extLst>
          </p:cNvPr>
          <p:cNvGrpSpPr/>
          <p:nvPr/>
        </p:nvGrpSpPr>
        <p:grpSpPr>
          <a:xfrm>
            <a:off x="-1281756" y="1130899"/>
            <a:ext cx="15244664" cy="10473775"/>
            <a:chOff x="-1281756" y="1130899"/>
            <a:chExt cx="15244664" cy="10473775"/>
          </a:xfrm>
        </p:grpSpPr>
        <p:sp>
          <p:nvSpPr>
            <p:cNvPr id="5" name="Triangle 4">
              <a:extLst>
                <a:ext uri="{FF2B5EF4-FFF2-40B4-BE49-F238E27FC236}">
                  <a16:creationId xmlns:a16="http://schemas.microsoft.com/office/drawing/2014/main" id="{7E9A6EF8-971F-0E42-999E-B9BA0077FEAF}"/>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Diamond 5">
              <a:extLst>
                <a:ext uri="{FF2B5EF4-FFF2-40B4-BE49-F238E27FC236}">
                  <a16:creationId xmlns:a16="http://schemas.microsoft.com/office/drawing/2014/main" id="{A6DBDE55-FCB8-E241-AD94-5FE2AFB65F2F}"/>
                </a:ext>
              </a:extLst>
            </p:cNvPr>
            <p:cNvSpPr>
              <a:spLocks noChangeAspect="1"/>
            </p:cNvSpPr>
            <p:nvPr/>
          </p:nvSpPr>
          <p:spPr>
            <a:xfrm>
              <a:off x="3489133" y="1130899"/>
              <a:ext cx="10473775" cy="10473775"/>
            </a:xfrm>
            <a:prstGeom prst="diamond">
              <a:avLst/>
            </a:prstGeom>
            <a:solidFill>
              <a:srgbClr val="0070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pic>
        <p:nvPicPr>
          <p:cNvPr id="7" name="Picture 6">
            <a:extLst>
              <a:ext uri="{FF2B5EF4-FFF2-40B4-BE49-F238E27FC236}">
                <a16:creationId xmlns:a16="http://schemas.microsoft.com/office/drawing/2014/main" id="{D5CD5DD2-C0D5-754C-9A03-62E86DB6FB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8" name="Group 7">
            <a:extLst>
              <a:ext uri="{FF2B5EF4-FFF2-40B4-BE49-F238E27FC236}">
                <a16:creationId xmlns:a16="http://schemas.microsoft.com/office/drawing/2014/main" id="{0011320B-A02D-BA49-960E-6D63C7CCE5A8}"/>
              </a:ext>
            </a:extLst>
          </p:cNvPr>
          <p:cNvGrpSpPr/>
          <p:nvPr/>
        </p:nvGrpSpPr>
        <p:grpSpPr>
          <a:xfrm>
            <a:off x="-1281756" y="1130899"/>
            <a:ext cx="15244664" cy="10473775"/>
            <a:chOff x="-1281756" y="1130899"/>
            <a:chExt cx="15244664" cy="10473775"/>
          </a:xfrm>
        </p:grpSpPr>
        <p:sp>
          <p:nvSpPr>
            <p:cNvPr id="9" name="Triangle 8">
              <a:extLst>
                <a:ext uri="{FF2B5EF4-FFF2-40B4-BE49-F238E27FC236}">
                  <a16:creationId xmlns:a16="http://schemas.microsoft.com/office/drawing/2014/main" id="{9069B884-9DF0-734D-AC41-BF1B7961B028}"/>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Diamond 9">
              <a:extLst>
                <a:ext uri="{FF2B5EF4-FFF2-40B4-BE49-F238E27FC236}">
                  <a16:creationId xmlns:a16="http://schemas.microsoft.com/office/drawing/2014/main" id="{C28CC05B-4147-F546-99E0-EE65D3A5BB28}"/>
                </a:ext>
              </a:extLst>
            </p:cNvPr>
            <p:cNvSpPr>
              <a:spLocks noChangeAspect="1"/>
            </p:cNvSpPr>
            <p:nvPr/>
          </p:nvSpPr>
          <p:spPr>
            <a:xfrm>
              <a:off x="3489133" y="1130899"/>
              <a:ext cx="10473775" cy="10473775"/>
            </a:xfrm>
            <a:prstGeom prst="diamond">
              <a:avLst/>
            </a:prstGeom>
            <a:solidFill>
              <a:srgbClr val="0070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1" name="Text Placeholder 7">
            <a:extLst>
              <a:ext uri="{FF2B5EF4-FFF2-40B4-BE49-F238E27FC236}">
                <a16:creationId xmlns:a16="http://schemas.microsoft.com/office/drawing/2014/main" id="{16B1BC45-DED6-A64F-BD33-5A1AE3D94F79}"/>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2" name="Text Placeholder 9">
            <a:extLst>
              <a:ext uri="{FF2B5EF4-FFF2-40B4-BE49-F238E27FC236}">
                <a16:creationId xmlns:a16="http://schemas.microsoft.com/office/drawing/2014/main" id="{C30FC375-E21B-A14F-AAFE-FAC9CBD92123}"/>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3" name="Text Placeholder 14">
            <a:extLst>
              <a:ext uri="{FF2B5EF4-FFF2-40B4-BE49-F238E27FC236}">
                <a16:creationId xmlns:a16="http://schemas.microsoft.com/office/drawing/2014/main" id="{8317E6E1-2828-0B44-A8D5-1BC8D0AD363F}"/>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4" name="Picture 13">
            <a:extLst>
              <a:ext uri="{FF2B5EF4-FFF2-40B4-BE49-F238E27FC236}">
                <a16:creationId xmlns:a16="http://schemas.microsoft.com/office/drawing/2014/main" id="{05D4FFD2-D77D-5D4B-93A9-30A93F5C3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15" name="Group 14">
            <a:extLst>
              <a:ext uri="{FF2B5EF4-FFF2-40B4-BE49-F238E27FC236}">
                <a16:creationId xmlns:a16="http://schemas.microsoft.com/office/drawing/2014/main" id="{7E7EADEA-792A-584C-8C23-8E5C1C4361A2}"/>
              </a:ext>
            </a:extLst>
          </p:cNvPr>
          <p:cNvGrpSpPr/>
          <p:nvPr userDrawn="1"/>
        </p:nvGrpSpPr>
        <p:grpSpPr>
          <a:xfrm>
            <a:off x="-1281756" y="1130899"/>
            <a:ext cx="15244664" cy="10473775"/>
            <a:chOff x="-1281756" y="1130899"/>
            <a:chExt cx="15244664" cy="10473775"/>
          </a:xfrm>
        </p:grpSpPr>
        <p:sp>
          <p:nvSpPr>
            <p:cNvPr id="16" name="Triangle 15">
              <a:extLst>
                <a:ext uri="{FF2B5EF4-FFF2-40B4-BE49-F238E27FC236}">
                  <a16:creationId xmlns:a16="http://schemas.microsoft.com/office/drawing/2014/main" id="{D8E1BBCA-AC36-6642-8B30-739DD4A556CC}"/>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7" name="Diamond 16">
              <a:extLst>
                <a:ext uri="{FF2B5EF4-FFF2-40B4-BE49-F238E27FC236}">
                  <a16:creationId xmlns:a16="http://schemas.microsoft.com/office/drawing/2014/main" id="{A3D55C47-B353-A047-AFFA-3D1E6272C82A}"/>
                </a:ext>
              </a:extLst>
            </p:cNvPr>
            <p:cNvSpPr>
              <a:spLocks noChangeAspect="1"/>
            </p:cNvSpPr>
            <p:nvPr/>
          </p:nvSpPr>
          <p:spPr>
            <a:xfrm>
              <a:off x="3489133" y="1130899"/>
              <a:ext cx="10473775" cy="10473775"/>
            </a:xfrm>
            <a:prstGeom prst="diamond">
              <a:avLst/>
            </a:prstGeom>
            <a:solidFill>
              <a:srgbClr val="0070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Tree>
    <p:extLst>
      <p:ext uri="{BB962C8B-B14F-4D97-AF65-F5344CB8AC3E}">
        <p14:creationId xmlns:p14="http://schemas.microsoft.com/office/powerpoint/2010/main" val="26591793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hart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8" name="Chart Placeholder 7">
            <a:extLst>
              <a:ext uri="{FF2B5EF4-FFF2-40B4-BE49-F238E27FC236}">
                <a16:creationId xmlns:a16="http://schemas.microsoft.com/office/drawing/2014/main" id="{495B0634-790A-5B4D-AA04-D1B3A9025DDA}"/>
              </a:ext>
            </a:extLst>
          </p:cNvPr>
          <p:cNvSpPr>
            <a:spLocks noGrp="1"/>
          </p:cNvSpPr>
          <p:nvPr>
            <p:ph type="chart" sz="quarter" idx="10"/>
          </p:nvPr>
        </p:nvSpPr>
        <p:spPr>
          <a:xfrm>
            <a:off x="609600" y="2413000"/>
            <a:ext cx="8509000" cy="3771900"/>
          </a:xfrm>
        </p:spPr>
        <p:txBody>
          <a:bodyPr/>
          <a:lstStyle>
            <a:lvl1pPr marL="0" indent="0">
              <a:buNone/>
              <a:defRPr/>
            </a:lvl1pPr>
          </a:lstStyle>
          <a:p>
            <a:r>
              <a:rPr lang="en-US" noProof="0"/>
              <a:t>Click icon to add chart</a:t>
            </a:r>
          </a:p>
        </p:txBody>
      </p:sp>
      <p:sp>
        <p:nvSpPr>
          <p:cNvPr id="9" name="Diamond 8">
            <a:extLst>
              <a:ext uri="{FF2B5EF4-FFF2-40B4-BE49-F238E27FC236}">
                <a16:creationId xmlns:a16="http://schemas.microsoft.com/office/drawing/2014/main" id="{8592AB76-A99D-184A-A2F8-34E1FDDCFA68}"/>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Triangle 9">
            <a:extLst>
              <a:ext uri="{FF2B5EF4-FFF2-40B4-BE49-F238E27FC236}">
                <a16:creationId xmlns:a16="http://schemas.microsoft.com/office/drawing/2014/main" id="{4A5E7D41-E53E-6542-9DA2-C4C4098BBE43}"/>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1" name="Text Placeholder 14">
            <a:extLst>
              <a:ext uri="{FF2B5EF4-FFF2-40B4-BE49-F238E27FC236}">
                <a16:creationId xmlns:a16="http://schemas.microsoft.com/office/drawing/2014/main" id="{F4B3F0E3-32CB-454B-81D1-0438BB3EC9C9}"/>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42690654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martArt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9" name="SmartArt Placeholder 8">
            <a:extLst>
              <a:ext uri="{FF2B5EF4-FFF2-40B4-BE49-F238E27FC236}">
                <a16:creationId xmlns:a16="http://schemas.microsoft.com/office/drawing/2014/main" id="{2F02C97B-D933-5847-B6FE-5748B5FBEC5C}"/>
              </a:ext>
            </a:extLst>
          </p:cNvPr>
          <p:cNvSpPr>
            <a:spLocks noGrp="1"/>
          </p:cNvSpPr>
          <p:nvPr>
            <p:ph type="dgm" sz="quarter" idx="10"/>
          </p:nvPr>
        </p:nvSpPr>
        <p:spPr>
          <a:xfrm>
            <a:off x="609600" y="2489200"/>
            <a:ext cx="8509000" cy="3594100"/>
          </a:xfrm>
        </p:spPr>
        <p:txBody>
          <a:bodyPr/>
          <a:lstStyle>
            <a:lvl1pPr marL="0" indent="0">
              <a:buNone/>
              <a:defRPr/>
            </a:lvl1pPr>
          </a:lstStyle>
          <a:p>
            <a:r>
              <a:rPr lang="en-US" noProof="0"/>
              <a:t>Click icon to add SmartArt graphic</a:t>
            </a:r>
          </a:p>
        </p:txBody>
      </p:sp>
      <p:sp>
        <p:nvSpPr>
          <p:cNvPr id="8" name="Diamond 7">
            <a:extLst>
              <a:ext uri="{FF2B5EF4-FFF2-40B4-BE49-F238E27FC236}">
                <a16:creationId xmlns:a16="http://schemas.microsoft.com/office/drawing/2014/main" id="{4B03DE63-B21D-244C-B3FC-BA8A9CECD218}"/>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Triangle 9">
            <a:extLst>
              <a:ext uri="{FF2B5EF4-FFF2-40B4-BE49-F238E27FC236}">
                <a16:creationId xmlns:a16="http://schemas.microsoft.com/office/drawing/2014/main" id="{523627A8-AAAB-B046-BE60-A3D142087F4E}"/>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1" name="Text Placeholder 14">
            <a:extLst>
              <a:ext uri="{FF2B5EF4-FFF2-40B4-BE49-F238E27FC236}">
                <a16:creationId xmlns:a16="http://schemas.microsoft.com/office/drawing/2014/main" id="{4D8DF827-4187-F341-9694-565C603CC49A}"/>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3655104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Media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8" name="Media Placeholder 7">
            <a:extLst>
              <a:ext uri="{FF2B5EF4-FFF2-40B4-BE49-F238E27FC236}">
                <a16:creationId xmlns:a16="http://schemas.microsoft.com/office/drawing/2014/main" id="{5D745E39-81A0-BF45-B55C-BA70B87E36C5}"/>
              </a:ext>
            </a:extLst>
          </p:cNvPr>
          <p:cNvSpPr>
            <a:spLocks noGrp="1"/>
          </p:cNvSpPr>
          <p:nvPr>
            <p:ph type="media" sz="quarter" idx="10"/>
          </p:nvPr>
        </p:nvSpPr>
        <p:spPr>
          <a:xfrm>
            <a:off x="609600" y="2641600"/>
            <a:ext cx="8509000" cy="3479800"/>
          </a:xfrm>
        </p:spPr>
        <p:txBody>
          <a:bodyPr/>
          <a:lstStyle>
            <a:lvl1pPr marL="0" indent="0">
              <a:buNone/>
              <a:defRPr/>
            </a:lvl1pPr>
          </a:lstStyle>
          <a:p>
            <a:r>
              <a:rPr lang="en-US" noProof="0"/>
              <a:t>Click icon to add media</a:t>
            </a:r>
          </a:p>
        </p:txBody>
      </p:sp>
      <p:sp>
        <p:nvSpPr>
          <p:cNvPr id="9" name="Diamond 8">
            <a:extLst>
              <a:ext uri="{FF2B5EF4-FFF2-40B4-BE49-F238E27FC236}">
                <a16:creationId xmlns:a16="http://schemas.microsoft.com/office/drawing/2014/main" id="{FEAE69D2-D28B-9D4D-9B75-9331FBEEAA08}"/>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10" name="Triangle 9">
            <a:extLst>
              <a:ext uri="{FF2B5EF4-FFF2-40B4-BE49-F238E27FC236}">
                <a16:creationId xmlns:a16="http://schemas.microsoft.com/office/drawing/2014/main" id="{1316FD00-C8CD-0841-AFF2-70AB97BA856A}"/>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11" name="Text Placeholder 14">
            <a:extLst>
              <a:ext uri="{FF2B5EF4-FFF2-40B4-BE49-F238E27FC236}">
                <a16:creationId xmlns:a16="http://schemas.microsoft.com/office/drawing/2014/main" id="{625C81E4-1B4E-084F-86A6-0A483B406500}"/>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36975682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_w/ subheader">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EF46914-E772-4288-B5CB-2176A9F14C08}"/>
              </a:ext>
            </a:extLst>
          </p:cNvPr>
          <p:cNvSpPr>
            <a:spLocks noGrp="1"/>
          </p:cNvSpPr>
          <p:nvPr>
            <p:ph type="title" hasCustomPrompt="1"/>
          </p:nvPr>
        </p:nvSpPr>
        <p:spPr>
          <a:xfrm>
            <a:off x="614292" y="622198"/>
            <a:ext cx="10889234" cy="756459"/>
          </a:xfrm>
          <a:prstGeom prst="rect">
            <a:avLst/>
          </a:prstGeom>
        </p:spPr>
        <p:txBody>
          <a:bodyPr>
            <a:normAutofit/>
          </a:bodyPr>
          <a:lstStyle>
            <a:lvl1pPr>
              <a:defRPr sz="2800" b="0" i="0">
                <a:latin typeface=""/>
              </a:defRPr>
            </a:lvl1pPr>
          </a:lstStyle>
          <a:p>
            <a:r>
              <a:rPr lang="en-US" noProof="0"/>
              <a:t>Header 28pt, IBM Plex Sans, Commitment bright blue</a:t>
            </a:r>
          </a:p>
        </p:txBody>
      </p:sp>
      <p:sp>
        <p:nvSpPr>
          <p:cNvPr id="7" name="Espace réservé du texte 30">
            <a:extLst>
              <a:ext uri="{FF2B5EF4-FFF2-40B4-BE49-F238E27FC236}">
                <a16:creationId xmlns:a16="http://schemas.microsoft.com/office/drawing/2014/main" id="{FDB27694-11D7-3E4E-8D22-664BBC37E7F0}"/>
              </a:ext>
            </a:extLst>
          </p:cNvPr>
          <p:cNvSpPr>
            <a:spLocks noGrp="1"/>
          </p:cNvSpPr>
          <p:nvPr>
            <p:ph idx="1" hasCustomPrompt="1"/>
          </p:nvPr>
        </p:nvSpPr>
        <p:spPr>
          <a:xfrm>
            <a:off x="614292" y="2083121"/>
            <a:ext cx="10889234" cy="3391421"/>
          </a:xfrm>
          <a:prstGeom prst="rect">
            <a:avLst/>
          </a:prstGeom>
        </p:spPr>
        <p:txBody>
          <a:bodyPr vert="horz" lIns="91440" tIns="45720" rIns="91440" bIns="45720" rtlCol="0">
            <a:normAutofit/>
          </a:bodyPr>
          <a:lstStyle>
            <a:lvl1pPr>
              <a:lnSpc>
                <a:spcPct val="150000"/>
              </a:lnSpc>
              <a:defRPr sz="1600">
                <a:solidFill>
                  <a:schemeClr val="tx1"/>
                </a:solidFill>
              </a:defRPr>
            </a:lvl1pPr>
            <a:lvl2pPr marL="800100" indent="-396875">
              <a:lnSpc>
                <a:spcPct val="150000"/>
              </a:lnSpc>
              <a:buClr>
                <a:schemeClr val="bg1">
                  <a:lumMod val="90000"/>
                </a:schemeClr>
              </a:buClr>
              <a:buFont typeface="Montserrat" panose="00000500000000000000" pitchFamily="2" charset="0"/>
              <a:buChar char="◆"/>
              <a:tabLst/>
              <a:defRPr sz="1400">
                <a:solidFill>
                  <a:schemeClr val="tx1"/>
                </a:solidFill>
              </a:defRPr>
            </a:lvl2pPr>
            <a:lvl3pPr marL="1206500" indent="-360363">
              <a:lnSpc>
                <a:spcPct val="150000"/>
              </a:lnSpc>
              <a:buClr>
                <a:schemeClr val="bg1">
                  <a:lumMod val="90000"/>
                </a:schemeClr>
              </a:buClr>
              <a:buFont typeface="Montserrat" panose="00000500000000000000" pitchFamily="2" charset="0"/>
              <a:buChar char="◆"/>
              <a:tabLst>
                <a:tab pos="1327150" algn="l"/>
              </a:tabLst>
              <a:defRPr sz="1200">
                <a:solidFill>
                  <a:schemeClr val="tx1"/>
                </a:solidFill>
              </a:defRPr>
            </a:lvl3pPr>
          </a:lstStyle>
          <a:p>
            <a:pPr lvl="0"/>
            <a:r>
              <a:rPr lang="en-US" noProof="0"/>
              <a:t>IBM Plex Sans, Text 16pt</a:t>
            </a:r>
          </a:p>
          <a:p>
            <a:pPr lvl="1"/>
            <a:r>
              <a:rPr lang="en-US" noProof="0"/>
              <a:t>Second level 14pt</a:t>
            </a:r>
          </a:p>
          <a:p>
            <a:pPr lvl="2"/>
            <a:r>
              <a:rPr lang="en-US" noProof="0"/>
              <a:t>Third level 12pt</a:t>
            </a:r>
          </a:p>
        </p:txBody>
      </p:sp>
      <p:sp>
        <p:nvSpPr>
          <p:cNvPr id="3" name="Text Placeholder 2">
            <a:extLst>
              <a:ext uri="{FF2B5EF4-FFF2-40B4-BE49-F238E27FC236}">
                <a16:creationId xmlns:a16="http://schemas.microsoft.com/office/drawing/2014/main" id="{BF779FFB-0F70-BC45-803A-84242C3CFD59}"/>
              </a:ext>
            </a:extLst>
          </p:cNvPr>
          <p:cNvSpPr>
            <a:spLocks noGrp="1"/>
          </p:cNvSpPr>
          <p:nvPr>
            <p:ph type="body" sz="quarter" idx="13" hasCustomPrompt="1"/>
          </p:nvPr>
        </p:nvSpPr>
        <p:spPr>
          <a:xfrm>
            <a:off x="614362" y="1105962"/>
            <a:ext cx="10889234" cy="714902"/>
          </a:xfrm>
        </p:spPr>
        <p:txBody>
          <a:bodyPr>
            <a:normAutofit/>
          </a:bodyPr>
          <a:lstStyle>
            <a:lvl1pPr marL="0" indent="0">
              <a:buFontTx/>
              <a:buNone/>
              <a:defRPr sz="2400">
                <a:solidFill>
                  <a:schemeClr val="bg2"/>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noProof="0"/>
              <a:t>Sub-header 24pt, IBM Plex Sans, Confident dark teal</a:t>
            </a:r>
          </a:p>
        </p:txBody>
      </p:sp>
      <p:sp>
        <p:nvSpPr>
          <p:cNvPr id="5" name="Text Placeholder 14">
            <a:extLst>
              <a:ext uri="{FF2B5EF4-FFF2-40B4-BE49-F238E27FC236}">
                <a16:creationId xmlns:a16="http://schemas.microsoft.com/office/drawing/2014/main" id="{B24F9019-6288-414C-B362-0DEAECAFFDB3}"/>
              </a:ext>
            </a:extLst>
          </p:cNvPr>
          <p:cNvSpPr>
            <a:spLocks noGrp="1"/>
          </p:cNvSpPr>
          <p:nvPr>
            <p:ph type="body" sz="quarter" idx="14"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4001308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 column content_w/ pic">
    <p:spTree>
      <p:nvGrpSpPr>
        <p:cNvPr id="1" name=""/>
        <p:cNvGrpSpPr/>
        <p:nvPr/>
      </p:nvGrpSpPr>
      <p:grpSpPr>
        <a:xfrm>
          <a:off x="0" y="0"/>
          <a:ext cx="0" cy="0"/>
          <a:chOff x="0" y="0"/>
          <a:chExt cx="0" cy="0"/>
        </a:xfrm>
      </p:grpSpPr>
      <p:sp>
        <p:nvSpPr>
          <p:cNvPr id="9" name="Titre 5">
            <a:extLst>
              <a:ext uri="{FF2B5EF4-FFF2-40B4-BE49-F238E27FC236}">
                <a16:creationId xmlns:a16="http://schemas.microsoft.com/office/drawing/2014/main" id="{ADDCA4FD-2C3C-554B-B94E-3F12FB9BF3F5}"/>
              </a:ext>
            </a:extLst>
          </p:cNvPr>
          <p:cNvSpPr>
            <a:spLocks noGrp="1"/>
          </p:cNvSpPr>
          <p:nvPr>
            <p:ph type="title" hasCustomPrompt="1"/>
          </p:nvPr>
        </p:nvSpPr>
        <p:spPr>
          <a:xfrm>
            <a:off x="614292" y="622198"/>
            <a:ext cx="10892764"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2" y="2060575"/>
            <a:ext cx="10892693"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4" name="Picture Placeholder 3">
            <a:extLst>
              <a:ext uri="{FF2B5EF4-FFF2-40B4-BE49-F238E27FC236}">
                <a16:creationId xmlns:a16="http://schemas.microsoft.com/office/drawing/2014/main" id="{3E45BEF6-082A-764F-A101-E3C319A1EE49}"/>
              </a:ext>
            </a:extLst>
          </p:cNvPr>
          <p:cNvSpPr>
            <a:spLocks noGrp="1"/>
          </p:cNvSpPr>
          <p:nvPr>
            <p:ph type="pic" sz="quarter" idx="14"/>
          </p:nvPr>
        </p:nvSpPr>
        <p:spPr>
          <a:xfrm>
            <a:off x="5791200" y="2060575"/>
            <a:ext cx="5716588" cy="4002088"/>
          </a:xfrm>
        </p:spPr>
        <p:txBody>
          <a:bodyPr/>
          <a:lstStyle>
            <a:lvl1pPr marL="0" indent="0">
              <a:buNone/>
              <a:defRPr/>
            </a:lvl1pPr>
          </a:lstStyle>
          <a:p>
            <a:r>
              <a:rPr lang="en-GB"/>
              <a:t>Click icon to add picture</a:t>
            </a:r>
            <a:endParaRPr lang="en-US"/>
          </a:p>
        </p:txBody>
      </p:sp>
      <p:sp>
        <p:nvSpPr>
          <p:cNvPr id="7" name="Text Placeholder 2">
            <a:extLst>
              <a:ext uri="{FF2B5EF4-FFF2-40B4-BE49-F238E27FC236}">
                <a16:creationId xmlns:a16="http://schemas.microsoft.com/office/drawing/2014/main" id="{09FF6869-116D-2B40-9795-5BC25A2F1B19}"/>
              </a:ext>
            </a:extLst>
          </p:cNvPr>
          <p:cNvSpPr>
            <a:spLocks noGrp="1"/>
          </p:cNvSpPr>
          <p:nvPr>
            <p:ph type="body" sz="quarter" idx="15" hasCustomPrompt="1"/>
          </p:nvPr>
        </p:nvSpPr>
        <p:spPr>
          <a:xfrm>
            <a:off x="614362" y="1105962"/>
            <a:ext cx="10889234" cy="714902"/>
          </a:xfrm>
        </p:spPr>
        <p:txBody>
          <a:bodyPr>
            <a:normAutofit/>
          </a:bodyPr>
          <a:lstStyle>
            <a:lvl1pPr marL="0" indent="0">
              <a:buFontTx/>
              <a:buNone/>
              <a:defRPr sz="2400">
                <a:solidFill>
                  <a:schemeClr val="bg2"/>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noProof="0"/>
              <a:t>Sub-header 24pt, IBM Plex Sans, Confident dark teal</a:t>
            </a:r>
          </a:p>
        </p:txBody>
      </p:sp>
      <p:sp>
        <p:nvSpPr>
          <p:cNvPr id="6" name="Text Placeholder 14">
            <a:extLst>
              <a:ext uri="{FF2B5EF4-FFF2-40B4-BE49-F238E27FC236}">
                <a16:creationId xmlns:a16="http://schemas.microsoft.com/office/drawing/2014/main" id="{7A83283A-7EB4-FD46-B7A6-9FBFC269D6C5}"/>
              </a:ext>
            </a:extLst>
          </p:cNvPr>
          <p:cNvSpPr>
            <a:spLocks noGrp="1"/>
          </p:cNvSpPr>
          <p:nvPr>
            <p:ph type="body" sz="quarter" idx="16"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541339659"/>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column content_w/ sub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3" y="2061544"/>
            <a:ext cx="5254002"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5" name="Text Placeholder 2">
            <a:extLst>
              <a:ext uri="{FF2B5EF4-FFF2-40B4-BE49-F238E27FC236}">
                <a16:creationId xmlns:a16="http://schemas.microsoft.com/office/drawing/2014/main" id="{319CF7E3-01E5-0E48-B52D-590A75C738B8}"/>
              </a:ext>
            </a:extLst>
          </p:cNvPr>
          <p:cNvSpPr>
            <a:spLocks noGrp="1"/>
          </p:cNvSpPr>
          <p:nvPr>
            <p:ph type="body" sz="quarter" idx="14" hasCustomPrompt="1"/>
          </p:nvPr>
        </p:nvSpPr>
        <p:spPr>
          <a:xfrm>
            <a:off x="6096001" y="2061544"/>
            <a:ext cx="5407595"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6" name="Titre 5">
            <a:extLst>
              <a:ext uri="{FF2B5EF4-FFF2-40B4-BE49-F238E27FC236}">
                <a16:creationId xmlns:a16="http://schemas.microsoft.com/office/drawing/2014/main" id="{8A8B55A1-595D-5A48-ABC1-A7557CCFAC75}"/>
              </a:ext>
            </a:extLst>
          </p:cNvPr>
          <p:cNvSpPr>
            <a:spLocks noGrp="1"/>
          </p:cNvSpPr>
          <p:nvPr>
            <p:ph type="title" hasCustomPrompt="1"/>
          </p:nvPr>
        </p:nvSpPr>
        <p:spPr>
          <a:xfrm>
            <a:off x="614292" y="622198"/>
            <a:ext cx="10892764"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7" name="Text Placeholder 2">
            <a:extLst>
              <a:ext uri="{FF2B5EF4-FFF2-40B4-BE49-F238E27FC236}">
                <a16:creationId xmlns:a16="http://schemas.microsoft.com/office/drawing/2014/main" id="{47B06FDD-2BBD-154D-8D13-2B27232D3442}"/>
              </a:ext>
            </a:extLst>
          </p:cNvPr>
          <p:cNvSpPr>
            <a:spLocks noGrp="1"/>
          </p:cNvSpPr>
          <p:nvPr>
            <p:ph type="body" sz="quarter" idx="15" hasCustomPrompt="1"/>
          </p:nvPr>
        </p:nvSpPr>
        <p:spPr>
          <a:xfrm>
            <a:off x="614362" y="1105962"/>
            <a:ext cx="10889234" cy="714902"/>
          </a:xfrm>
        </p:spPr>
        <p:txBody>
          <a:bodyPr>
            <a:normAutofit/>
          </a:bodyPr>
          <a:lstStyle>
            <a:lvl1pPr marL="0" indent="0">
              <a:buFontTx/>
              <a:buNone/>
              <a:defRPr sz="2400">
                <a:solidFill>
                  <a:schemeClr val="bg2"/>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noProof="0"/>
              <a:t>Sub-header 24pt, IBM Plex Sans, Confident dark teal</a:t>
            </a:r>
          </a:p>
        </p:txBody>
      </p:sp>
      <p:sp>
        <p:nvSpPr>
          <p:cNvPr id="8" name="Text Placeholder 14">
            <a:extLst>
              <a:ext uri="{FF2B5EF4-FFF2-40B4-BE49-F238E27FC236}">
                <a16:creationId xmlns:a16="http://schemas.microsoft.com/office/drawing/2014/main" id="{73425A56-9FEA-9949-93A9-236BD62FE427}"/>
              </a:ext>
            </a:extLst>
          </p:cNvPr>
          <p:cNvSpPr>
            <a:spLocks noGrp="1"/>
          </p:cNvSpPr>
          <p:nvPr>
            <p:ph type="body" sz="quarter" idx="16"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607068314"/>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_w/ no subheader">
    <p:spTree>
      <p:nvGrpSpPr>
        <p:cNvPr id="1" name=""/>
        <p:cNvGrpSpPr/>
        <p:nvPr/>
      </p:nvGrpSpPr>
      <p:grpSpPr>
        <a:xfrm>
          <a:off x="0" y="0"/>
          <a:ext cx="0" cy="0"/>
          <a:chOff x="0" y="0"/>
          <a:chExt cx="0" cy="0"/>
        </a:xfrm>
      </p:grpSpPr>
      <p:sp>
        <p:nvSpPr>
          <p:cNvPr id="9" name="Titre 5">
            <a:extLst>
              <a:ext uri="{FF2B5EF4-FFF2-40B4-BE49-F238E27FC236}">
                <a16:creationId xmlns:a16="http://schemas.microsoft.com/office/drawing/2014/main" id="{ADDCA4FD-2C3C-554B-B94E-3F12FB9BF3F5}"/>
              </a:ext>
            </a:extLst>
          </p:cNvPr>
          <p:cNvSpPr>
            <a:spLocks noGrp="1"/>
          </p:cNvSpPr>
          <p:nvPr>
            <p:ph type="title" hasCustomPrompt="1"/>
          </p:nvPr>
        </p:nvSpPr>
        <p:spPr>
          <a:xfrm>
            <a:off x="614292" y="622198"/>
            <a:ext cx="10892764" cy="756459"/>
          </a:xfrm>
          <a:prstGeom prst="rect">
            <a:avLst/>
          </a:prstGeom>
        </p:spPr>
        <p:txBody>
          <a:bodyPr>
            <a:normAutofit/>
          </a:bodyPr>
          <a:lstStyle>
            <a:lvl1pPr>
              <a:defRPr sz="2800" b="0" i="0">
                <a:solidFill>
                  <a:srgbClr val="00D7FF"/>
                </a:solidFill>
                <a:latin typeface="IBM Plex Sans" panose="020B0503050203000203" pitchFamily="34" charset="0"/>
              </a:defRPr>
            </a:lvl1pPr>
          </a:lstStyle>
          <a:p>
            <a:r>
              <a:rPr lang="en-US" noProof="0"/>
              <a:t>Header 28pt, IBM Plex Sans, Commitment bright blue</a:t>
            </a:r>
          </a:p>
        </p:txBody>
      </p:sp>
      <p:sp>
        <p:nvSpPr>
          <p:cNvPr id="3" name="Text Placeholder 2">
            <a:extLst>
              <a:ext uri="{FF2B5EF4-FFF2-40B4-BE49-F238E27FC236}">
                <a16:creationId xmlns:a16="http://schemas.microsoft.com/office/drawing/2014/main" id="{F17E7C27-3D47-B147-A909-D027299B798B}"/>
              </a:ext>
            </a:extLst>
          </p:cNvPr>
          <p:cNvSpPr>
            <a:spLocks noGrp="1"/>
          </p:cNvSpPr>
          <p:nvPr>
            <p:ph type="body" sz="quarter" idx="13" hasCustomPrompt="1"/>
          </p:nvPr>
        </p:nvSpPr>
        <p:spPr>
          <a:xfrm>
            <a:off x="614362" y="1679575"/>
            <a:ext cx="10892693" cy="4002088"/>
          </a:xfrm>
        </p:spPr>
        <p:txBody>
          <a:bodyPr>
            <a:normAutofit/>
          </a:bodyPr>
          <a:lstStyle>
            <a:lvl1pPr>
              <a:defRPr sz="1600">
                <a:latin typeface="IBM Plex Sans" panose="020B0503050203000203" pitchFamily="34" charset="0"/>
              </a:defRPr>
            </a:lvl1pPr>
            <a:lvl2pPr>
              <a:defRPr sz="1400">
                <a:latin typeface="IBM Plex Sans" panose="020B0503050203000203" pitchFamily="34" charset="0"/>
              </a:defRPr>
            </a:lvl2pPr>
            <a:lvl3pPr>
              <a:defRPr sz="1200">
                <a:latin typeface="IBM Plex Sans" panose="020B0503050203000203" pitchFamily="34" charset="0"/>
              </a:defRPr>
            </a:lvl3pPr>
          </a:lstStyle>
          <a:p>
            <a:pPr marL="0" indent="0">
              <a:buNone/>
            </a:pPr>
            <a:r>
              <a:rPr lang="en-US" b="1" noProof="0">
                <a:latin typeface="IBM Plex Sans" panose="020B0503050203000203" pitchFamily="34" charset="0"/>
              </a:rPr>
              <a:t>Bold body text, IBM Plex Sans 16pt header</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a:p>
            <a:r>
              <a:rPr lang="en-US" noProof="0">
                <a:latin typeface="IBM Plex Sans" panose="020B0503050203000203" pitchFamily="34" charset="0"/>
              </a:rPr>
              <a:t>IBM Plex Sans Text 16pt</a:t>
            </a:r>
          </a:p>
          <a:p>
            <a:pPr lvl="1"/>
            <a:r>
              <a:rPr lang="en-US" noProof="0">
                <a:latin typeface="IBM Plex Sans" panose="020B0503050203000203" pitchFamily="34" charset="0"/>
              </a:rPr>
              <a:t>Second level 14pt</a:t>
            </a:r>
          </a:p>
          <a:p>
            <a:pPr lvl="2"/>
            <a:r>
              <a:rPr lang="en-US" noProof="0">
                <a:latin typeface="IBM Plex Sans" panose="020B0503050203000203" pitchFamily="34" charset="0"/>
              </a:rPr>
              <a:t>Third level 12 pt</a:t>
            </a:r>
          </a:p>
        </p:txBody>
      </p:sp>
      <p:sp>
        <p:nvSpPr>
          <p:cNvPr id="4" name="Text Placeholder 14">
            <a:extLst>
              <a:ext uri="{FF2B5EF4-FFF2-40B4-BE49-F238E27FC236}">
                <a16:creationId xmlns:a16="http://schemas.microsoft.com/office/drawing/2014/main" id="{217D80D2-A157-9A4C-A669-BD6199E4E158}"/>
              </a:ext>
            </a:extLst>
          </p:cNvPr>
          <p:cNvSpPr>
            <a:spLocks noGrp="1"/>
          </p:cNvSpPr>
          <p:nvPr>
            <p:ph type="body" sz="quarter" idx="14"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tx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408719136"/>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ivider_Committed bright blue">
    <p:bg>
      <p:bgPr>
        <a:solidFill>
          <a:schemeClr val="tx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F2663C-1BDD-7041-B41F-4FA72DA728A7}"/>
              </a:ext>
            </a:extLst>
          </p:cNvPr>
          <p:cNvSpPr>
            <a:spLocks noGrp="1"/>
          </p:cNvSpPr>
          <p:nvPr>
            <p:ph type="body" sz="quarter" idx="10" hasCustomPrompt="1"/>
          </p:nvPr>
        </p:nvSpPr>
        <p:spPr>
          <a:xfrm>
            <a:off x="941866" y="1684955"/>
            <a:ext cx="10308268" cy="1550988"/>
          </a:xfrm>
        </p:spPr>
        <p:txBody>
          <a:bodyPr anchor="ctr">
            <a:normAutofit/>
          </a:bodyPr>
          <a:lstStyle>
            <a:lvl1pPr marL="0" indent="0" algn="l" defTabSz="914400" rtl="0" eaLnBrk="1" latinLnBrk="0" hangingPunct="1">
              <a:lnSpc>
                <a:spcPct val="90000"/>
              </a:lnSpc>
              <a:spcBef>
                <a:spcPct val="0"/>
              </a:spcBef>
              <a:buNone/>
              <a:defRPr lang="en-US" sz="4000" b="1" i="0" kern="1200" dirty="0">
                <a:solidFill>
                  <a:schemeClr val="bg1"/>
                </a:solidFill>
                <a:latin typeface="IBM Plex Sans" panose="020B0503050203000203" pitchFamily="34" charset="0"/>
                <a:ea typeface="+mj-ea"/>
                <a:cs typeface="+mj-cs"/>
              </a:defRPr>
            </a:lvl1pPr>
          </a:lstStyle>
          <a:p>
            <a:pPr lvl="0"/>
            <a:r>
              <a:rPr kumimoji="0" lang="en-US" sz="4000" b="1" i="0" u="none" strike="noStrike" kern="1200" cap="none" spc="0" normalizeH="0" baseline="0" noProof="0">
                <a:ln>
                  <a:noFill/>
                </a:ln>
                <a:solidFill>
                  <a:srgbClr val="F9F9F9"/>
                </a:solidFill>
                <a:effectLst/>
                <a:uLnTx/>
                <a:uFillTx/>
                <a:latin typeface="IBM Plex Sans" panose="020B0503050203000203" pitchFamily="34" charset="0"/>
                <a:ea typeface="+mj-ea"/>
                <a:cs typeface="+mj-cs"/>
              </a:rPr>
              <a:t>Divider slide</a:t>
            </a:r>
            <a:endParaRPr lang="en-US"/>
          </a:p>
        </p:txBody>
      </p:sp>
      <p:sp>
        <p:nvSpPr>
          <p:cNvPr id="3" name="Text Placeholder 14">
            <a:extLst>
              <a:ext uri="{FF2B5EF4-FFF2-40B4-BE49-F238E27FC236}">
                <a16:creationId xmlns:a16="http://schemas.microsoft.com/office/drawing/2014/main" id="{FB5A50AE-7219-AD4A-9CEC-CD891443A671}"/>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13973415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vider_Confident Teal">
    <p:bg>
      <p:bgPr>
        <a:solidFill>
          <a:schemeClr val="bg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F2663C-1BDD-7041-B41F-4FA72DA728A7}"/>
              </a:ext>
            </a:extLst>
          </p:cNvPr>
          <p:cNvSpPr>
            <a:spLocks noGrp="1"/>
          </p:cNvSpPr>
          <p:nvPr>
            <p:ph type="body" sz="quarter" idx="10" hasCustomPrompt="1"/>
          </p:nvPr>
        </p:nvSpPr>
        <p:spPr>
          <a:xfrm>
            <a:off x="941866" y="1684955"/>
            <a:ext cx="10308268" cy="1550988"/>
          </a:xfrm>
        </p:spPr>
        <p:txBody>
          <a:bodyPr anchor="ctr">
            <a:normAutofit/>
          </a:bodyPr>
          <a:lstStyle>
            <a:lvl1pPr marL="0" indent="0" algn="l" defTabSz="914400" rtl="0" eaLnBrk="1" latinLnBrk="0" hangingPunct="1">
              <a:lnSpc>
                <a:spcPct val="90000"/>
              </a:lnSpc>
              <a:spcBef>
                <a:spcPct val="0"/>
              </a:spcBef>
              <a:buNone/>
              <a:defRPr lang="en-US" sz="4000" b="1" i="0" kern="1200" dirty="0">
                <a:solidFill>
                  <a:schemeClr val="bg1"/>
                </a:solidFill>
                <a:latin typeface="IBM Plex Sans" panose="020B0503050203000203" pitchFamily="34" charset="0"/>
                <a:ea typeface="+mj-ea"/>
                <a:cs typeface="+mj-cs"/>
              </a:defRPr>
            </a:lvl1pPr>
          </a:lstStyle>
          <a:p>
            <a:pPr lvl="0"/>
            <a:r>
              <a:rPr kumimoji="0" lang="en-US" sz="4000" b="1" i="0" u="none" strike="noStrike" kern="1200" cap="none" spc="0" normalizeH="0" baseline="0" noProof="0">
                <a:ln>
                  <a:noFill/>
                </a:ln>
                <a:solidFill>
                  <a:srgbClr val="F9F9F9"/>
                </a:solidFill>
                <a:effectLst/>
                <a:uLnTx/>
                <a:uFillTx/>
                <a:latin typeface="IBM Plex Sans" panose="020B0503050203000203" pitchFamily="34" charset="0"/>
                <a:ea typeface="+mj-ea"/>
                <a:cs typeface="+mj-cs"/>
              </a:rPr>
              <a:t>Divider slide</a:t>
            </a:r>
            <a:endParaRPr lang="en-US" noProof="0"/>
          </a:p>
        </p:txBody>
      </p:sp>
      <p:sp>
        <p:nvSpPr>
          <p:cNvPr id="3" name="Text Placeholder 14">
            <a:extLst>
              <a:ext uri="{FF2B5EF4-FFF2-40B4-BE49-F238E27FC236}">
                <a16:creationId xmlns:a16="http://schemas.microsoft.com/office/drawing/2014/main" id="{18CB01AA-292F-A440-9328-E55AD6051E2F}"/>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1291512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vider_Curious Blue">
    <p:bg>
      <p:bgPr>
        <a:solidFill>
          <a:schemeClr val="accent1"/>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F2663C-1BDD-7041-B41F-4FA72DA728A7}"/>
              </a:ext>
            </a:extLst>
          </p:cNvPr>
          <p:cNvSpPr>
            <a:spLocks noGrp="1"/>
          </p:cNvSpPr>
          <p:nvPr>
            <p:ph type="body" sz="quarter" idx="10" hasCustomPrompt="1"/>
          </p:nvPr>
        </p:nvSpPr>
        <p:spPr>
          <a:xfrm>
            <a:off x="941866" y="1684955"/>
            <a:ext cx="10308268" cy="1550988"/>
          </a:xfrm>
        </p:spPr>
        <p:txBody>
          <a:bodyPr anchor="ctr">
            <a:normAutofit/>
          </a:bodyPr>
          <a:lstStyle>
            <a:lvl1pPr marL="0" indent="0" algn="l" defTabSz="914400" rtl="0" eaLnBrk="1" latinLnBrk="0" hangingPunct="1">
              <a:lnSpc>
                <a:spcPct val="90000"/>
              </a:lnSpc>
              <a:spcBef>
                <a:spcPct val="0"/>
              </a:spcBef>
              <a:buNone/>
              <a:defRPr lang="en-US" sz="4000" b="1" i="0" kern="1200" dirty="0">
                <a:solidFill>
                  <a:schemeClr val="bg1"/>
                </a:solidFill>
                <a:latin typeface="IBM Plex Sans" panose="020B0503050203000203" pitchFamily="34" charset="0"/>
                <a:ea typeface="+mj-ea"/>
                <a:cs typeface="+mj-cs"/>
              </a:defRPr>
            </a:lvl1pPr>
          </a:lstStyle>
          <a:p>
            <a:pPr lvl="0"/>
            <a:r>
              <a:rPr kumimoji="0" lang="en-US" sz="4000" b="1" i="0" u="none" strike="noStrike" kern="1200" cap="none" spc="0" normalizeH="0" baseline="0" noProof="0">
                <a:ln>
                  <a:noFill/>
                </a:ln>
                <a:solidFill>
                  <a:srgbClr val="F9F9F9"/>
                </a:solidFill>
                <a:effectLst/>
                <a:uLnTx/>
                <a:uFillTx/>
                <a:latin typeface="IBM Plex Sans" panose="020B0503050203000203" pitchFamily="34" charset="0"/>
                <a:ea typeface="+mj-ea"/>
                <a:cs typeface="+mj-cs"/>
              </a:rPr>
              <a:t>Divider slide</a:t>
            </a:r>
            <a:endParaRPr lang="en-US"/>
          </a:p>
        </p:txBody>
      </p:sp>
      <p:sp>
        <p:nvSpPr>
          <p:cNvPr id="3" name="Text Placeholder 14">
            <a:extLst>
              <a:ext uri="{FF2B5EF4-FFF2-40B4-BE49-F238E27FC236}">
                <a16:creationId xmlns:a16="http://schemas.microsoft.com/office/drawing/2014/main" id="{60264423-E625-3D48-8F7A-B7EA81AAB646}"/>
              </a:ext>
            </a:extLst>
          </p:cNvPr>
          <p:cNvSpPr>
            <a:spLocks noGrp="1"/>
          </p:cNvSpPr>
          <p:nvPr>
            <p:ph type="body" sz="quarter" idx="13" hasCustomPrompt="1"/>
          </p:nvPr>
        </p:nvSpPr>
        <p:spPr>
          <a:xfrm>
            <a:off x="9875579" y="6426200"/>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Confidential</a:t>
            </a:r>
          </a:p>
        </p:txBody>
      </p:sp>
    </p:spTree>
    <p:extLst>
      <p:ext uri="{BB962C8B-B14F-4D97-AF65-F5344CB8AC3E}">
        <p14:creationId xmlns:p14="http://schemas.microsoft.com/office/powerpoint/2010/main" val="2951715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slide 4">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608F65-1B8D-094C-9604-1B0E192764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4" name="Group 3">
            <a:extLst>
              <a:ext uri="{FF2B5EF4-FFF2-40B4-BE49-F238E27FC236}">
                <a16:creationId xmlns:a16="http://schemas.microsoft.com/office/drawing/2014/main" id="{E2F8E789-0B2A-C141-9D8A-7813218D026C}"/>
              </a:ext>
            </a:extLst>
          </p:cNvPr>
          <p:cNvGrpSpPr/>
          <p:nvPr userDrawn="1"/>
        </p:nvGrpSpPr>
        <p:grpSpPr>
          <a:xfrm>
            <a:off x="-1281756" y="1130899"/>
            <a:ext cx="15244664" cy="10473775"/>
            <a:chOff x="-1281756" y="1130899"/>
            <a:chExt cx="15244664" cy="10473775"/>
          </a:xfrm>
        </p:grpSpPr>
        <p:sp>
          <p:nvSpPr>
            <p:cNvPr id="5" name="Triangle 4">
              <a:extLst>
                <a:ext uri="{FF2B5EF4-FFF2-40B4-BE49-F238E27FC236}">
                  <a16:creationId xmlns:a16="http://schemas.microsoft.com/office/drawing/2014/main" id="{357ACB3C-1511-9749-800B-77C82D809740}"/>
                </a:ext>
              </a:extLst>
            </p:cNvPr>
            <p:cNvSpPr/>
            <p:nvPr/>
          </p:nvSpPr>
          <p:spPr>
            <a:xfrm flipH="1">
              <a:off x="-1281756" y="3683956"/>
              <a:ext cx="8176591" cy="4051838"/>
            </a:xfrm>
            <a:prstGeom prst="triangle">
              <a:avLst/>
            </a:prstGeom>
            <a:solidFill>
              <a:srgbClr val="00D7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Diamond 5">
              <a:extLst>
                <a:ext uri="{FF2B5EF4-FFF2-40B4-BE49-F238E27FC236}">
                  <a16:creationId xmlns:a16="http://schemas.microsoft.com/office/drawing/2014/main" id="{C7E57BA7-0AE4-AF41-B79F-72174B61B6FA}"/>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pic>
        <p:nvPicPr>
          <p:cNvPr id="7" name="Picture 6">
            <a:extLst>
              <a:ext uri="{FF2B5EF4-FFF2-40B4-BE49-F238E27FC236}">
                <a16:creationId xmlns:a16="http://schemas.microsoft.com/office/drawing/2014/main" id="{CFFC7DB2-40F6-474F-8454-9071E53478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8" name="Group 7">
            <a:extLst>
              <a:ext uri="{FF2B5EF4-FFF2-40B4-BE49-F238E27FC236}">
                <a16:creationId xmlns:a16="http://schemas.microsoft.com/office/drawing/2014/main" id="{3142994E-1FCB-4147-B9A5-ECBBB4A095FF}"/>
              </a:ext>
            </a:extLst>
          </p:cNvPr>
          <p:cNvGrpSpPr/>
          <p:nvPr userDrawn="1"/>
        </p:nvGrpSpPr>
        <p:grpSpPr>
          <a:xfrm>
            <a:off x="-1281756" y="1130899"/>
            <a:ext cx="15244664" cy="10473775"/>
            <a:chOff x="-1281756" y="1130899"/>
            <a:chExt cx="15244664" cy="10473775"/>
          </a:xfrm>
        </p:grpSpPr>
        <p:sp>
          <p:nvSpPr>
            <p:cNvPr id="9" name="Triangle 8">
              <a:extLst>
                <a:ext uri="{FF2B5EF4-FFF2-40B4-BE49-F238E27FC236}">
                  <a16:creationId xmlns:a16="http://schemas.microsoft.com/office/drawing/2014/main" id="{2F426E6B-CED4-9944-B984-983ACEE8E10C}"/>
                </a:ext>
              </a:extLst>
            </p:cNvPr>
            <p:cNvSpPr/>
            <p:nvPr/>
          </p:nvSpPr>
          <p:spPr>
            <a:xfrm flipH="1">
              <a:off x="-1281756" y="3683956"/>
              <a:ext cx="8176591" cy="4051838"/>
            </a:xfrm>
            <a:prstGeom prst="triangle">
              <a:avLst/>
            </a:prstGeom>
            <a:solidFill>
              <a:srgbClr val="00D7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Diamond 9">
              <a:extLst>
                <a:ext uri="{FF2B5EF4-FFF2-40B4-BE49-F238E27FC236}">
                  <a16:creationId xmlns:a16="http://schemas.microsoft.com/office/drawing/2014/main" id="{455A6228-774B-2D40-88E4-3C5D1C17A22F}"/>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1" name="Text Placeholder 7">
            <a:extLst>
              <a:ext uri="{FF2B5EF4-FFF2-40B4-BE49-F238E27FC236}">
                <a16:creationId xmlns:a16="http://schemas.microsoft.com/office/drawing/2014/main" id="{D5CF9FC3-9C8E-8B40-876F-AE63104CA5FC}"/>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2" name="Text Placeholder 9">
            <a:extLst>
              <a:ext uri="{FF2B5EF4-FFF2-40B4-BE49-F238E27FC236}">
                <a16:creationId xmlns:a16="http://schemas.microsoft.com/office/drawing/2014/main" id="{5455F151-69F9-6348-AF90-84671E84484D}"/>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3" name="Text Placeholder 14">
            <a:extLst>
              <a:ext uri="{FF2B5EF4-FFF2-40B4-BE49-F238E27FC236}">
                <a16:creationId xmlns:a16="http://schemas.microsoft.com/office/drawing/2014/main" id="{A11647BF-2D33-F943-90A5-7120C77B5632}"/>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4" name="Picture 13">
            <a:extLst>
              <a:ext uri="{FF2B5EF4-FFF2-40B4-BE49-F238E27FC236}">
                <a16:creationId xmlns:a16="http://schemas.microsoft.com/office/drawing/2014/main" id="{336A2236-0E41-F74E-8340-848D60A0566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15" name="Group 14">
            <a:extLst>
              <a:ext uri="{FF2B5EF4-FFF2-40B4-BE49-F238E27FC236}">
                <a16:creationId xmlns:a16="http://schemas.microsoft.com/office/drawing/2014/main" id="{C0875CC9-E8E5-9F41-AD10-07984651E034}"/>
              </a:ext>
            </a:extLst>
          </p:cNvPr>
          <p:cNvGrpSpPr/>
          <p:nvPr userDrawn="1"/>
        </p:nvGrpSpPr>
        <p:grpSpPr>
          <a:xfrm>
            <a:off x="-1281756" y="1130899"/>
            <a:ext cx="15244664" cy="10473775"/>
            <a:chOff x="-1281756" y="1130899"/>
            <a:chExt cx="15244664" cy="10473775"/>
          </a:xfrm>
        </p:grpSpPr>
        <p:sp>
          <p:nvSpPr>
            <p:cNvPr id="16" name="Triangle 15">
              <a:extLst>
                <a:ext uri="{FF2B5EF4-FFF2-40B4-BE49-F238E27FC236}">
                  <a16:creationId xmlns:a16="http://schemas.microsoft.com/office/drawing/2014/main" id="{57A3246D-85A2-B149-89C6-7B5F68885565}"/>
                </a:ext>
              </a:extLst>
            </p:cNvPr>
            <p:cNvSpPr/>
            <p:nvPr/>
          </p:nvSpPr>
          <p:spPr>
            <a:xfrm flipH="1">
              <a:off x="-1281756" y="3683956"/>
              <a:ext cx="8176591" cy="4051838"/>
            </a:xfrm>
            <a:prstGeom prst="triangle">
              <a:avLst/>
            </a:prstGeom>
            <a:solidFill>
              <a:srgbClr val="00D7FF">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7" name="Diamond 16">
              <a:extLst>
                <a:ext uri="{FF2B5EF4-FFF2-40B4-BE49-F238E27FC236}">
                  <a16:creationId xmlns:a16="http://schemas.microsoft.com/office/drawing/2014/main" id="{C5332E24-40D9-7B4B-956B-F43EAED3EC7B}"/>
                </a:ext>
              </a:extLst>
            </p:cNvPr>
            <p:cNvSpPr>
              <a:spLocks noChangeAspect="1"/>
            </p:cNvSpPr>
            <p:nvPr userDrawn="1"/>
          </p:nvSpPr>
          <p:spPr>
            <a:xfrm>
              <a:off x="3489133" y="1130899"/>
              <a:ext cx="10473775" cy="10473775"/>
            </a:xfrm>
            <a:prstGeom prst="diamond">
              <a:avLst/>
            </a:prstGeom>
            <a:solidFill>
              <a:srgbClr val="0D2A31">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Tree>
    <p:extLst>
      <p:ext uri="{BB962C8B-B14F-4D97-AF65-F5344CB8AC3E}">
        <p14:creationId xmlns:p14="http://schemas.microsoft.com/office/powerpoint/2010/main" val="1348762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 slide 5">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9298C6-B114-C640-BD09-792BA8E9D1C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4" name="Group 3">
            <a:extLst>
              <a:ext uri="{FF2B5EF4-FFF2-40B4-BE49-F238E27FC236}">
                <a16:creationId xmlns:a16="http://schemas.microsoft.com/office/drawing/2014/main" id="{D0C77FC3-B722-A345-94B8-8213DA097A1B}"/>
              </a:ext>
            </a:extLst>
          </p:cNvPr>
          <p:cNvGrpSpPr/>
          <p:nvPr/>
        </p:nvGrpSpPr>
        <p:grpSpPr>
          <a:xfrm>
            <a:off x="-1281756" y="1130899"/>
            <a:ext cx="15244664" cy="10473775"/>
            <a:chOff x="-1281756" y="1130899"/>
            <a:chExt cx="15244664" cy="10473775"/>
          </a:xfrm>
        </p:grpSpPr>
        <p:sp>
          <p:nvSpPr>
            <p:cNvPr id="5" name="Triangle 4">
              <a:extLst>
                <a:ext uri="{FF2B5EF4-FFF2-40B4-BE49-F238E27FC236}">
                  <a16:creationId xmlns:a16="http://schemas.microsoft.com/office/drawing/2014/main" id="{4AC7026C-3BE5-034E-BBEC-D61546AA059A}"/>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Diamond 5">
              <a:extLst>
                <a:ext uri="{FF2B5EF4-FFF2-40B4-BE49-F238E27FC236}">
                  <a16:creationId xmlns:a16="http://schemas.microsoft.com/office/drawing/2014/main" id="{DAF70122-4B2F-4242-B2DC-CC3FCFAC94A8}"/>
                </a:ext>
              </a:extLst>
            </p:cNvPr>
            <p:cNvSpPr>
              <a:spLocks noChangeAspect="1"/>
            </p:cNvSpPr>
            <p:nvPr/>
          </p:nvSpPr>
          <p:spPr>
            <a:xfrm>
              <a:off x="3489133" y="1130899"/>
              <a:ext cx="10473775" cy="10473775"/>
            </a:xfrm>
            <a:prstGeom prst="diamond">
              <a:avLst/>
            </a:prstGeom>
            <a:solidFill>
              <a:srgbClr val="00D7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pic>
        <p:nvPicPr>
          <p:cNvPr id="7" name="Picture 6">
            <a:extLst>
              <a:ext uri="{FF2B5EF4-FFF2-40B4-BE49-F238E27FC236}">
                <a16:creationId xmlns:a16="http://schemas.microsoft.com/office/drawing/2014/main" id="{ADB29202-F2E4-064C-B6C1-EA32EAC1C1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8" name="Group 7">
            <a:extLst>
              <a:ext uri="{FF2B5EF4-FFF2-40B4-BE49-F238E27FC236}">
                <a16:creationId xmlns:a16="http://schemas.microsoft.com/office/drawing/2014/main" id="{B87718A1-6673-7C48-BF61-FB8AC57B656B}"/>
              </a:ext>
            </a:extLst>
          </p:cNvPr>
          <p:cNvGrpSpPr/>
          <p:nvPr/>
        </p:nvGrpSpPr>
        <p:grpSpPr>
          <a:xfrm>
            <a:off x="-1281756" y="1130899"/>
            <a:ext cx="15244664" cy="10473775"/>
            <a:chOff x="-1281756" y="1130899"/>
            <a:chExt cx="15244664" cy="10473775"/>
          </a:xfrm>
        </p:grpSpPr>
        <p:sp>
          <p:nvSpPr>
            <p:cNvPr id="9" name="Triangle 8">
              <a:extLst>
                <a:ext uri="{FF2B5EF4-FFF2-40B4-BE49-F238E27FC236}">
                  <a16:creationId xmlns:a16="http://schemas.microsoft.com/office/drawing/2014/main" id="{29F3F875-F02D-C842-8D03-3016C58FF556}"/>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Diamond 9">
              <a:extLst>
                <a:ext uri="{FF2B5EF4-FFF2-40B4-BE49-F238E27FC236}">
                  <a16:creationId xmlns:a16="http://schemas.microsoft.com/office/drawing/2014/main" id="{9B9AA937-1DB3-944C-9D4B-47796034AC63}"/>
                </a:ext>
              </a:extLst>
            </p:cNvPr>
            <p:cNvSpPr>
              <a:spLocks noChangeAspect="1"/>
            </p:cNvSpPr>
            <p:nvPr/>
          </p:nvSpPr>
          <p:spPr>
            <a:xfrm>
              <a:off x="3489133" y="1130899"/>
              <a:ext cx="10473775" cy="10473775"/>
            </a:xfrm>
            <a:prstGeom prst="diamond">
              <a:avLst/>
            </a:prstGeom>
            <a:solidFill>
              <a:srgbClr val="00D7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
        <p:nvSpPr>
          <p:cNvPr id="11" name="Text Placeholder 7">
            <a:extLst>
              <a:ext uri="{FF2B5EF4-FFF2-40B4-BE49-F238E27FC236}">
                <a16:creationId xmlns:a16="http://schemas.microsoft.com/office/drawing/2014/main" id="{03825666-F5A5-724B-A324-0ED3FE326A3D}"/>
              </a:ext>
            </a:extLst>
          </p:cNvPr>
          <p:cNvSpPr>
            <a:spLocks noGrp="1"/>
          </p:cNvSpPr>
          <p:nvPr>
            <p:ph type="body" sz="quarter" idx="10" hasCustomPrompt="1"/>
          </p:nvPr>
        </p:nvSpPr>
        <p:spPr>
          <a:xfrm>
            <a:off x="629979" y="1923143"/>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tx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12" name="Text Placeholder 9">
            <a:extLst>
              <a:ext uri="{FF2B5EF4-FFF2-40B4-BE49-F238E27FC236}">
                <a16:creationId xmlns:a16="http://schemas.microsoft.com/office/drawing/2014/main" id="{97868FF3-E639-8D48-B59B-B415B1345999}"/>
              </a:ext>
            </a:extLst>
          </p:cNvPr>
          <p:cNvSpPr>
            <a:spLocks noGrp="1"/>
          </p:cNvSpPr>
          <p:nvPr>
            <p:ph type="body" sz="quarter" idx="11" hasCustomPrompt="1"/>
          </p:nvPr>
        </p:nvSpPr>
        <p:spPr>
          <a:xfrm>
            <a:off x="634939" y="2291303"/>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13" name="Text Placeholder 14">
            <a:extLst>
              <a:ext uri="{FF2B5EF4-FFF2-40B4-BE49-F238E27FC236}">
                <a16:creationId xmlns:a16="http://schemas.microsoft.com/office/drawing/2014/main" id="{745274B1-93EB-B447-8F41-A2CA14FB1959}"/>
              </a:ext>
            </a:extLst>
          </p:cNvPr>
          <p:cNvSpPr>
            <a:spLocks noGrp="1"/>
          </p:cNvSpPr>
          <p:nvPr>
            <p:ph type="body" sz="quarter" idx="12" hasCustomPrompt="1"/>
          </p:nvPr>
        </p:nvSpPr>
        <p:spPr>
          <a:xfrm>
            <a:off x="629979" y="3491452"/>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2"/>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pic>
        <p:nvPicPr>
          <p:cNvPr id="14" name="Picture 13">
            <a:extLst>
              <a:ext uri="{FF2B5EF4-FFF2-40B4-BE49-F238E27FC236}">
                <a16:creationId xmlns:a16="http://schemas.microsoft.com/office/drawing/2014/main" id="{A0094B2D-EBE5-C645-B472-3F6B02FEE3B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3097" y="537049"/>
            <a:ext cx="2787092" cy="478724"/>
          </a:xfrm>
          <a:prstGeom prst="rect">
            <a:avLst/>
          </a:prstGeom>
        </p:spPr>
      </p:pic>
      <p:grpSp>
        <p:nvGrpSpPr>
          <p:cNvPr id="15" name="Group 14">
            <a:extLst>
              <a:ext uri="{FF2B5EF4-FFF2-40B4-BE49-F238E27FC236}">
                <a16:creationId xmlns:a16="http://schemas.microsoft.com/office/drawing/2014/main" id="{7D0AA8D2-9B97-B944-AF06-54C1D887F31B}"/>
              </a:ext>
            </a:extLst>
          </p:cNvPr>
          <p:cNvGrpSpPr/>
          <p:nvPr userDrawn="1"/>
        </p:nvGrpSpPr>
        <p:grpSpPr>
          <a:xfrm>
            <a:off x="-1281756" y="1130899"/>
            <a:ext cx="15244664" cy="10473775"/>
            <a:chOff x="-1281756" y="1130899"/>
            <a:chExt cx="15244664" cy="10473775"/>
          </a:xfrm>
        </p:grpSpPr>
        <p:sp>
          <p:nvSpPr>
            <p:cNvPr id="16" name="Triangle 15">
              <a:extLst>
                <a:ext uri="{FF2B5EF4-FFF2-40B4-BE49-F238E27FC236}">
                  <a16:creationId xmlns:a16="http://schemas.microsoft.com/office/drawing/2014/main" id="{9FA2299C-1913-1240-966D-7A1D0C82A7FF}"/>
                </a:ext>
              </a:extLst>
            </p:cNvPr>
            <p:cNvSpPr/>
            <p:nvPr/>
          </p:nvSpPr>
          <p:spPr>
            <a:xfrm flipH="1">
              <a:off x="-1281756" y="3683956"/>
              <a:ext cx="8176591" cy="4051838"/>
            </a:xfrm>
            <a:prstGeom prst="triangle">
              <a:avLst/>
            </a:prstGeom>
            <a:solidFill>
              <a:srgbClr val="0D2A31">
                <a:alpha val="8156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7" name="Diamond 16">
              <a:extLst>
                <a:ext uri="{FF2B5EF4-FFF2-40B4-BE49-F238E27FC236}">
                  <a16:creationId xmlns:a16="http://schemas.microsoft.com/office/drawing/2014/main" id="{8805321B-FD97-2941-ACBA-5084E71EA2A2}"/>
                </a:ext>
              </a:extLst>
            </p:cNvPr>
            <p:cNvSpPr>
              <a:spLocks noChangeAspect="1"/>
            </p:cNvSpPr>
            <p:nvPr/>
          </p:nvSpPr>
          <p:spPr>
            <a:xfrm>
              <a:off x="3489133" y="1130899"/>
              <a:ext cx="10473775" cy="10473775"/>
            </a:xfrm>
            <a:prstGeom prst="diamond">
              <a:avLst/>
            </a:prstGeom>
            <a:solidFill>
              <a:srgbClr val="00D7FF">
                <a:alpha val="9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grpSp>
    </p:spTree>
    <p:extLst>
      <p:ext uri="{BB962C8B-B14F-4D97-AF65-F5344CB8AC3E}">
        <p14:creationId xmlns:p14="http://schemas.microsoft.com/office/powerpoint/2010/main" val="312004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over slide 6">
    <p:spTree>
      <p:nvGrpSpPr>
        <p:cNvPr id="1" name=""/>
        <p:cNvGrpSpPr/>
        <p:nvPr/>
      </p:nvGrpSpPr>
      <p:grpSpPr>
        <a:xfrm>
          <a:off x="0" y="0"/>
          <a:ext cx="0" cy="0"/>
          <a:chOff x="0" y="0"/>
          <a:chExt cx="0" cy="0"/>
        </a:xfrm>
      </p:grpSpPr>
      <p:sp>
        <p:nvSpPr>
          <p:cNvPr id="30" name="Text Placeholder 7">
            <a:extLst>
              <a:ext uri="{FF2B5EF4-FFF2-40B4-BE49-F238E27FC236}">
                <a16:creationId xmlns:a16="http://schemas.microsoft.com/office/drawing/2014/main" id="{15A5BD55-B076-F74B-802F-1FBEA252F98A}"/>
              </a:ext>
            </a:extLst>
          </p:cNvPr>
          <p:cNvSpPr>
            <a:spLocks noGrp="1"/>
          </p:cNvSpPr>
          <p:nvPr>
            <p:ph type="body" sz="quarter" idx="10" hasCustomPrompt="1"/>
          </p:nvPr>
        </p:nvSpPr>
        <p:spPr>
          <a:xfrm>
            <a:off x="7098856" y="4196290"/>
            <a:ext cx="3530600" cy="322802"/>
          </a:xfrm>
        </p:spPr>
        <p:txBody>
          <a:bodyPr/>
          <a:lstStyle>
            <a:lvl1pPr marL="0" indent="0" algn="l" defTabSz="914400" rtl="0" eaLnBrk="1" latinLnBrk="0" hangingPunct="1">
              <a:lnSpc>
                <a:spcPct val="90000"/>
              </a:lnSpc>
              <a:spcBef>
                <a:spcPct val="0"/>
              </a:spcBef>
              <a:buNone/>
              <a:defRPr lang="en-US" sz="1200" b="1" i="0" kern="1200" dirty="0" smtClean="0">
                <a:solidFill>
                  <a:schemeClr val="bg2"/>
                </a:solidFill>
                <a:latin typeface="IBM Plex Sans" panose="020B0503050203000203" pitchFamily="34" charset="0"/>
                <a:ea typeface="+mj-ea"/>
                <a:cs typeface="+mj-cs"/>
              </a:defRPr>
            </a:lvl1pPr>
            <a:lvl2pPr marL="403225" indent="0">
              <a:buNone/>
              <a:defRPr/>
            </a:lvl2pPr>
          </a:lstStyle>
          <a:p>
            <a:pPr lvl="0"/>
            <a:r>
              <a:rPr lang="en-US" noProof="0"/>
              <a:t>TOPIC, TEAM, SERVICE, OR PRODUCT</a:t>
            </a:r>
          </a:p>
        </p:txBody>
      </p:sp>
      <p:sp>
        <p:nvSpPr>
          <p:cNvPr id="31" name="Text Placeholder 9">
            <a:extLst>
              <a:ext uri="{FF2B5EF4-FFF2-40B4-BE49-F238E27FC236}">
                <a16:creationId xmlns:a16="http://schemas.microsoft.com/office/drawing/2014/main" id="{30676817-F824-E34D-AAD9-5434A6B24329}"/>
              </a:ext>
            </a:extLst>
          </p:cNvPr>
          <p:cNvSpPr>
            <a:spLocks noGrp="1"/>
          </p:cNvSpPr>
          <p:nvPr>
            <p:ph type="body" sz="quarter" idx="11" hasCustomPrompt="1"/>
          </p:nvPr>
        </p:nvSpPr>
        <p:spPr>
          <a:xfrm>
            <a:off x="7103816" y="4564450"/>
            <a:ext cx="4622861" cy="876300"/>
          </a:xfrm>
        </p:spPr>
        <p:txBody>
          <a:bodyPr/>
          <a:lstStyle>
            <a:lvl1pPr marL="0" indent="0" algn="l" defTabSz="914400" rtl="0" eaLnBrk="1" latinLnBrk="0" hangingPunct="1">
              <a:lnSpc>
                <a:spcPct val="100000"/>
              </a:lnSpc>
              <a:spcBef>
                <a:spcPts val="400"/>
              </a:spcBef>
              <a:buClr>
                <a:srgbClr val="00D7FF"/>
              </a:buClr>
              <a:buFont typeface="Montserrat" panose="00000500000000000000" pitchFamily="2" charset="0"/>
              <a:buNone/>
              <a:tabLst/>
              <a:defRPr lang="en-US" sz="2400" b="1"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Title of presentation</a:t>
            </a:r>
          </a:p>
        </p:txBody>
      </p:sp>
      <p:sp>
        <p:nvSpPr>
          <p:cNvPr id="32" name="Text Placeholder 14">
            <a:extLst>
              <a:ext uri="{FF2B5EF4-FFF2-40B4-BE49-F238E27FC236}">
                <a16:creationId xmlns:a16="http://schemas.microsoft.com/office/drawing/2014/main" id="{6A82BBD5-FC14-5A49-B680-97EB57C98D8F}"/>
              </a:ext>
            </a:extLst>
          </p:cNvPr>
          <p:cNvSpPr>
            <a:spLocks noGrp="1"/>
          </p:cNvSpPr>
          <p:nvPr>
            <p:ph type="body" sz="quarter" idx="12" hasCustomPrompt="1"/>
          </p:nvPr>
        </p:nvSpPr>
        <p:spPr>
          <a:xfrm>
            <a:off x="7098856" y="5764599"/>
            <a:ext cx="3378200" cy="431800"/>
          </a:xfr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lang="en-US" sz="1400" b="0" i="0" kern="1200" dirty="0" smtClean="0">
                <a:solidFill>
                  <a:schemeClr val="bg1"/>
                </a:solidFill>
                <a:latin typeface="IBM Plex Sans" panose="020B0503050203000203" pitchFamily="34" charset="0"/>
                <a:ea typeface="+mn-ea"/>
                <a:cs typeface="+mn-cs"/>
              </a:defRPr>
            </a:lvl1pPr>
            <a:lvl2pPr marL="403225" indent="0">
              <a:buNone/>
              <a:defRPr/>
            </a:lvl2pPr>
          </a:lstStyle>
          <a:p>
            <a:pPr lvl="0"/>
            <a:r>
              <a:rPr lang="en-US" noProof="0"/>
              <a:t>Presenter, Month Year</a:t>
            </a:r>
          </a:p>
        </p:txBody>
      </p:sp>
    </p:spTree>
    <p:extLst>
      <p:ext uri="{BB962C8B-B14F-4D97-AF65-F5344CB8AC3E}">
        <p14:creationId xmlns:p14="http://schemas.microsoft.com/office/powerpoint/2010/main" val="343512376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Welcome or messag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FC07F-DFCC-4241-AD5C-54290D7AEC15}"/>
              </a:ext>
            </a:extLst>
          </p:cNvPr>
          <p:cNvSpPr>
            <a:spLocks noGrp="1"/>
          </p:cNvSpPr>
          <p:nvPr>
            <p:ph type="title" hasCustomPrompt="1"/>
          </p:nvPr>
        </p:nvSpPr>
        <p:spPr>
          <a:xfrm>
            <a:off x="6895476" y="330956"/>
            <a:ext cx="5171606" cy="1325563"/>
          </a:xfrm>
        </p:spPr>
        <p:txBody>
          <a:bodyPr/>
          <a:lstStyle/>
          <a:p>
            <a:r>
              <a:rPr lang="en-US" noProof="0"/>
              <a:t>Header 28pt, IBM Plex Sans, Commitment bright blue</a:t>
            </a:r>
          </a:p>
        </p:txBody>
      </p:sp>
      <p:sp>
        <p:nvSpPr>
          <p:cNvPr id="8" name="Text Placeholder 7">
            <a:extLst>
              <a:ext uri="{FF2B5EF4-FFF2-40B4-BE49-F238E27FC236}">
                <a16:creationId xmlns:a16="http://schemas.microsoft.com/office/drawing/2014/main" id="{A5DD0B4E-54B8-B048-AA4E-E0E36C5391F9}"/>
              </a:ext>
            </a:extLst>
          </p:cNvPr>
          <p:cNvSpPr>
            <a:spLocks noGrp="1"/>
          </p:cNvSpPr>
          <p:nvPr>
            <p:ph type="body" sz="quarter" idx="11" hasCustomPrompt="1"/>
          </p:nvPr>
        </p:nvSpPr>
        <p:spPr>
          <a:xfrm>
            <a:off x="6896100" y="1656519"/>
            <a:ext cx="5170982" cy="1589088"/>
          </a:xfrm>
        </p:spPr>
        <p:txBody>
          <a:bodyPr>
            <a:normAutofit/>
          </a:bodyPr>
          <a:lstStyle>
            <a:lvl1pPr marL="0" indent="0">
              <a:buFontTx/>
              <a:buNone/>
              <a:defRPr sz="2000" b="1">
                <a:latin typeface="IBM Plex Sans" panose="020B0503050203000203" pitchFamily="34" charset="0"/>
              </a:defRPr>
            </a:lvl1pPr>
          </a:lstStyle>
          <a:p>
            <a:pPr lvl="0"/>
            <a:r>
              <a:rPr lang="en-US" noProof="0"/>
              <a:t>Welcome message here 20pt bold</a:t>
            </a:r>
          </a:p>
        </p:txBody>
      </p:sp>
      <p:sp>
        <p:nvSpPr>
          <p:cNvPr id="9" name="Text Placeholder 7">
            <a:extLst>
              <a:ext uri="{FF2B5EF4-FFF2-40B4-BE49-F238E27FC236}">
                <a16:creationId xmlns:a16="http://schemas.microsoft.com/office/drawing/2014/main" id="{EA750385-6445-2248-A7CF-7EEC09DFCA99}"/>
              </a:ext>
            </a:extLst>
          </p:cNvPr>
          <p:cNvSpPr>
            <a:spLocks noGrp="1"/>
          </p:cNvSpPr>
          <p:nvPr>
            <p:ph type="body" sz="quarter" idx="12" hasCustomPrompt="1"/>
          </p:nvPr>
        </p:nvSpPr>
        <p:spPr>
          <a:xfrm>
            <a:off x="6896100" y="4463321"/>
            <a:ext cx="5170982" cy="1589088"/>
          </a:xfrm>
        </p:spPr>
        <p:txBody>
          <a:bodyPr>
            <a:normAutofit/>
          </a:bodyPr>
          <a:lstStyle>
            <a:lvl1pPr marL="0" marR="0" indent="0" algn="l" defTabSz="914400" rtl="0" eaLnBrk="1" fontAlgn="auto" latinLnBrk="0" hangingPunct="1">
              <a:lnSpc>
                <a:spcPct val="150000"/>
              </a:lnSpc>
              <a:spcBef>
                <a:spcPts val="1000"/>
              </a:spcBef>
              <a:spcAft>
                <a:spcPts val="0"/>
              </a:spcAft>
              <a:buClr>
                <a:srgbClr val="00D7FF"/>
              </a:buClr>
              <a:buSzTx/>
              <a:buFontTx/>
              <a:buNone/>
              <a:tabLst/>
              <a:defRPr sz="1400" b="0">
                <a:latin typeface="IBM Plex Sans" panose="020B0503050203000203" pitchFamily="34" charset="0"/>
              </a:defRPr>
            </a:lvl1pPr>
          </a:lstStyle>
          <a:p>
            <a:pPr marL="0" marR="0" lvl="0" indent="0" algn="l" defTabSz="914400" rtl="0" eaLnBrk="1" fontAlgn="auto" latinLnBrk="0" hangingPunct="1">
              <a:lnSpc>
                <a:spcPct val="150000"/>
              </a:lnSpc>
              <a:spcBef>
                <a:spcPts val="1000"/>
              </a:spcBef>
              <a:spcAft>
                <a:spcPts val="0"/>
              </a:spcAft>
              <a:buClr>
                <a:srgbClr val="00D7FF"/>
              </a:buClr>
              <a:buSzTx/>
              <a:buFontTx/>
              <a:buNone/>
              <a:tabLst/>
              <a:defRPr/>
            </a:pPr>
            <a:r>
              <a:rPr lang="en-US" noProof="0"/>
              <a:t>IBM Plex Sans, Text 14pt</a:t>
            </a:r>
          </a:p>
        </p:txBody>
      </p:sp>
      <p:sp>
        <p:nvSpPr>
          <p:cNvPr id="4" name="Picture Placeholder 3">
            <a:extLst>
              <a:ext uri="{FF2B5EF4-FFF2-40B4-BE49-F238E27FC236}">
                <a16:creationId xmlns:a16="http://schemas.microsoft.com/office/drawing/2014/main" id="{BE42F2D8-2B97-ED4B-8158-14C04BAF44F2}"/>
              </a:ext>
            </a:extLst>
          </p:cNvPr>
          <p:cNvSpPr>
            <a:spLocks noGrp="1"/>
          </p:cNvSpPr>
          <p:nvPr>
            <p:ph type="pic" sz="quarter" idx="13"/>
          </p:nvPr>
        </p:nvSpPr>
        <p:spPr>
          <a:xfrm>
            <a:off x="508000" y="330200"/>
            <a:ext cx="5715000" cy="5722938"/>
          </a:xfrm>
        </p:spPr>
        <p:txBody>
          <a:bodyPr/>
          <a:lstStyle>
            <a:lvl1pPr marL="0" indent="0">
              <a:buNone/>
              <a:defRPr/>
            </a:lvl1pPr>
          </a:lstStyle>
          <a:p>
            <a:r>
              <a:rPr lang="en-US" noProof="0"/>
              <a:t>Click icon to add picture</a:t>
            </a:r>
          </a:p>
        </p:txBody>
      </p:sp>
    </p:spTree>
    <p:extLst>
      <p:ext uri="{BB962C8B-B14F-4D97-AF65-F5344CB8AC3E}">
        <p14:creationId xmlns:p14="http://schemas.microsoft.com/office/powerpoint/2010/main" val="624804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able of contents or focus area slide">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B43B8507-4B9D-054A-8CB6-8FDEEB0C8047}"/>
              </a:ext>
            </a:extLst>
          </p:cNvPr>
          <p:cNvCxnSpPr>
            <a:cxnSpLocks/>
            <a:endCxn id="11" idx="2"/>
          </p:cNvCxnSpPr>
          <p:nvPr/>
        </p:nvCxnSpPr>
        <p:spPr>
          <a:xfrm>
            <a:off x="1764890" y="-10443"/>
            <a:ext cx="0" cy="584189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iamond 6">
            <a:extLst>
              <a:ext uri="{FF2B5EF4-FFF2-40B4-BE49-F238E27FC236}">
                <a16:creationId xmlns:a16="http://schemas.microsoft.com/office/drawing/2014/main" id="{42AB240D-AEBD-F547-991B-7ECAA012152D}"/>
              </a:ext>
            </a:extLst>
          </p:cNvPr>
          <p:cNvSpPr/>
          <p:nvPr/>
        </p:nvSpPr>
        <p:spPr>
          <a:xfrm>
            <a:off x="1255604" y="869371"/>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0" name="Diamond 9">
            <a:extLst>
              <a:ext uri="{FF2B5EF4-FFF2-40B4-BE49-F238E27FC236}">
                <a16:creationId xmlns:a16="http://schemas.microsoft.com/office/drawing/2014/main" id="{67561850-BCDC-494C-9C02-927F97970F8C}"/>
              </a:ext>
            </a:extLst>
          </p:cNvPr>
          <p:cNvSpPr/>
          <p:nvPr/>
        </p:nvSpPr>
        <p:spPr>
          <a:xfrm>
            <a:off x="1255604" y="2767757"/>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1" name="Diamond 10">
            <a:extLst>
              <a:ext uri="{FF2B5EF4-FFF2-40B4-BE49-F238E27FC236}">
                <a16:creationId xmlns:a16="http://schemas.microsoft.com/office/drawing/2014/main" id="{E7F05E2A-7591-044D-92F4-75895A9E8B77}"/>
              </a:ext>
            </a:extLst>
          </p:cNvPr>
          <p:cNvSpPr/>
          <p:nvPr/>
        </p:nvSpPr>
        <p:spPr>
          <a:xfrm>
            <a:off x="1255604" y="4812878"/>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9" name="Text Placeholder 18">
            <a:extLst>
              <a:ext uri="{FF2B5EF4-FFF2-40B4-BE49-F238E27FC236}">
                <a16:creationId xmlns:a16="http://schemas.microsoft.com/office/drawing/2014/main" id="{5CE9011B-6D47-CC47-91A9-0FC3367B4C67}"/>
              </a:ext>
            </a:extLst>
          </p:cNvPr>
          <p:cNvSpPr>
            <a:spLocks noGrp="1"/>
          </p:cNvSpPr>
          <p:nvPr>
            <p:ph type="body" sz="quarter" idx="10" hasCustomPrompt="1"/>
          </p:nvPr>
        </p:nvSpPr>
        <p:spPr>
          <a:xfrm>
            <a:off x="2386090" y="769740"/>
            <a:ext cx="2754312" cy="374650"/>
          </a:xfrm>
        </p:spPr>
        <p:txBody>
          <a:bodyPr>
            <a:noAutofit/>
          </a:bodyPr>
          <a:lstStyle>
            <a:lvl1pPr marL="0" indent="0" algn="l" defTabSz="914400" rtl="0" eaLnBrk="1" latinLnBrk="0" hangingPunct="1">
              <a:spcBef>
                <a:spcPts val="600"/>
              </a:spcBef>
              <a:buClr>
                <a:schemeClr val="bg2"/>
              </a:buClr>
              <a:buNone/>
              <a:defRPr lang="en-US" sz="1400" b="1" kern="1200" dirty="0">
                <a:solidFill>
                  <a:schemeClr val="tx1"/>
                </a:solidFill>
                <a:latin typeface="IBM Plex Sans" panose="020B0503050203000203" pitchFamily="34" charset="0"/>
                <a:ea typeface="+mn-ea"/>
                <a:cs typeface="+mn-cs"/>
              </a:defRPr>
            </a:lvl1pPr>
            <a:lvl2pPr marL="403225" indent="0">
              <a:buNone/>
              <a:defRPr/>
            </a:lvl2pPr>
          </a:lstStyle>
          <a:p>
            <a:pPr algn="l">
              <a:spcBef>
                <a:spcPts val="600"/>
              </a:spcBef>
              <a:buClr>
                <a:schemeClr val="bg2"/>
              </a:buClr>
            </a:pPr>
            <a:r>
              <a:rPr lang="en-US" sz="1400" b="1" noProof="0">
                <a:latin typeface="IBM Plex Sans" panose="020B0503050203000203" pitchFamily="34" charset="0"/>
              </a:rPr>
              <a:t>Subtitle here</a:t>
            </a:r>
          </a:p>
        </p:txBody>
      </p:sp>
      <p:sp>
        <p:nvSpPr>
          <p:cNvPr id="21" name="Text Placeholder 20">
            <a:extLst>
              <a:ext uri="{FF2B5EF4-FFF2-40B4-BE49-F238E27FC236}">
                <a16:creationId xmlns:a16="http://schemas.microsoft.com/office/drawing/2014/main" id="{BFA40BE4-F3A0-704C-B7B5-E2B5D1322D33}"/>
              </a:ext>
            </a:extLst>
          </p:cNvPr>
          <p:cNvSpPr>
            <a:spLocks noGrp="1"/>
          </p:cNvSpPr>
          <p:nvPr>
            <p:ph type="body" sz="quarter" idx="11" hasCustomPrompt="1"/>
          </p:nvPr>
        </p:nvSpPr>
        <p:spPr>
          <a:xfrm>
            <a:off x="2386090" y="1207224"/>
            <a:ext cx="3008807" cy="742950"/>
          </a:xfrm>
        </p:spPr>
        <p:txBody>
          <a:bodyPr>
            <a:noAutofit/>
          </a:bodyPr>
          <a:lstStyle>
            <a:lvl1pPr marL="0" marR="0" indent="0" algn="l" defTabSz="914400" rtl="0" eaLnBrk="1" fontAlgn="auto" latinLnBrk="0" hangingPunct="1">
              <a:lnSpc>
                <a:spcPct val="100000"/>
              </a:lnSpc>
              <a:spcBef>
                <a:spcPts val="0"/>
              </a:spcBef>
              <a:spcAft>
                <a:spcPts val="0"/>
              </a:spcAft>
              <a:buClr>
                <a:srgbClr val="0070FF"/>
              </a:buClr>
              <a:buSzTx/>
              <a:buFontTx/>
              <a:buNone/>
              <a:tabLst/>
              <a:defRPr lang="en-US" sz="1200" kern="1200" dirty="0">
                <a:solidFill>
                  <a:schemeClr val="bg1">
                    <a:lumMod val="25000"/>
                  </a:schemeClr>
                </a:solidFill>
                <a:latin typeface="IBM Plex Sans" panose="020B0503050203000203"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Create a slide with editable timeline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 connectors with corresponding editable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Images on Right Hand Side</a:t>
            </a:r>
          </a:p>
          <a:p>
            <a:pPr>
              <a:buClr>
                <a:schemeClr val="accent1"/>
              </a:buClr>
            </a:pPr>
            <a:endParaRPr lang="en-US" sz="1200" noProof="0">
              <a:solidFill>
                <a:schemeClr val="bg1">
                  <a:lumMod val="25000"/>
                </a:schemeClr>
              </a:solidFill>
              <a:latin typeface="IBM Plex Sans" panose="020B0503050203000203" pitchFamily="34" charset="0"/>
            </a:endParaRPr>
          </a:p>
        </p:txBody>
      </p:sp>
      <p:sp>
        <p:nvSpPr>
          <p:cNvPr id="22" name="Text Placeholder 18">
            <a:extLst>
              <a:ext uri="{FF2B5EF4-FFF2-40B4-BE49-F238E27FC236}">
                <a16:creationId xmlns:a16="http://schemas.microsoft.com/office/drawing/2014/main" id="{F4C1B796-9B4C-314A-BD69-F0264BFB4D94}"/>
              </a:ext>
            </a:extLst>
          </p:cNvPr>
          <p:cNvSpPr>
            <a:spLocks noGrp="1"/>
          </p:cNvSpPr>
          <p:nvPr>
            <p:ph type="body" sz="quarter" idx="12" hasCustomPrompt="1"/>
          </p:nvPr>
        </p:nvSpPr>
        <p:spPr>
          <a:xfrm>
            <a:off x="2386090" y="2721457"/>
            <a:ext cx="2754312" cy="374650"/>
          </a:xfrm>
        </p:spPr>
        <p:txBody>
          <a:bodyPr>
            <a:noAutofit/>
          </a:bodyPr>
          <a:lstStyle>
            <a:lvl1pPr marL="0" indent="0" algn="l" defTabSz="914400" rtl="0" eaLnBrk="1" latinLnBrk="0" hangingPunct="1">
              <a:spcBef>
                <a:spcPts val="600"/>
              </a:spcBef>
              <a:buClr>
                <a:schemeClr val="bg2"/>
              </a:buClr>
              <a:buNone/>
              <a:defRPr lang="en-US" sz="1400" b="1" kern="1200" dirty="0">
                <a:solidFill>
                  <a:schemeClr val="tx1"/>
                </a:solidFill>
                <a:latin typeface="IBM Plex Sans" panose="020B0503050203000203" pitchFamily="34" charset="0"/>
                <a:ea typeface="+mn-ea"/>
                <a:cs typeface="+mn-cs"/>
              </a:defRPr>
            </a:lvl1pPr>
            <a:lvl2pPr marL="403225" indent="0">
              <a:buNone/>
              <a:defRPr/>
            </a:lvl2pPr>
          </a:lstStyle>
          <a:p>
            <a:pPr algn="l">
              <a:spcBef>
                <a:spcPts val="600"/>
              </a:spcBef>
              <a:buClr>
                <a:schemeClr val="bg2"/>
              </a:buClr>
            </a:pPr>
            <a:r>
              <a:rPr lang="en-US" sz="1400" b="1" noProof="0">
                <a:latin typeface="IBM Plex Sans" panose="020B0503050203000203" pitchFamily="34" charset="0"/>
              </a:rPr>
              <a:t>Subtitle here</a:t>
            </a:r>
          </a:p>
        </p:txBody>
      </p:sp>
      <p:sp>
        <p:nvSpPr>
          <p:cNvPr id="23" name="Text Placeholder 20">
            <a:extLst>
              <a:ext uri="{FF2B5EF4-FFF2-40B4-BE49-F238E27FC236}">
                <a16:creationId xmlns:a16="http://schemas.microsoft.com/office/drawing/2014/main" id="{207538D2-69EA-A747-9A1E-0003AF5C0CE7}"/>
              </a:ext>
            </a:extLst>
          </p:cNvPr>
          <p:cNvSpPr>
            <a:spLocks noGrp="1"/>
          </p:cNvSpPr>
          <p:nvPr>
            <p:ph type="body" sz="quarter" idx="13" hasCustomPrompt="1"/>
          </p:nvPr>
        </p:nvSpPr>
        <p:spPr>
          <a:xfrm>
            <a:off x="2386090" y="3158941"/>
            <a:ext cx="3008807" cy="742950"/>
          </a:xfrm>
        </p:spPr>
        <p:txBody>
          <a:bodyPr>
            <a:noAutofit/>
          </a:bodyPr>
          <a:lstStyle>
            <a:lvl1pPr marL="0" marR="0" indent="0" algn="l" defTabSz="914400" rtl="0" eaLnBrk="1" fontAlgn="auto" latinLnBrk="0" hangingPunct="1">
              <a:lnSpc>
                <a:spcPct val="100000"/>
              </a:lnSpc>
              <a:spcBef>
                <a:spcPts val="0"/>
              </a:spcBef>
              <a:spcAft>
                <a:spcPts val="0"/>
              </a:spcAft>
              <a:buClr>
                <a:srgbClr val="0070FF"/>
              </a:buClr>
              <a:buSzTx/>
              <a:buFontTx/>
              <a:buNone/>
              <a:tabLst/>
              <a:defRPr lang="en-US" sz="1200" kern="1200" dirty="0">
                <a:solidFill>
                  <a:schemeClr val="bg1">
                    <a:lumMod val="25000"/>
                  </a:schemeClr>
                </a:solidFill>
                <a:latin typeface="IBM Plex Sans" panose="020B0503050203000203"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Create a slide with editable timeline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 connectors with corresponding editable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Images on Right Hand Side</a:t>
            </a:r>
          </a:p>
          <a:p>
            <a:pPr>
              <a:buClr>
                <a:schemeClr val="accent1"/>
              </a:buClr>
            </a:pPr>
            <a:endParaRPr lang="en-US" sz="1200" noProof="0">
              <a:solidFill>
                <a:schemeClr val="bg1">
                  <a:lumMod val="25000"/>
                </a:schemeClr>
              </a:solidFill>
              <a:latin typeface="IBM Plex Sans" panose="020B0503050203000203" pitchFamily="34" charset="0"/>
            </a:endParaRPr>
          </a:p>
        </p:txBody>
      </p:sp>
      <p:sp>
        <p:nvSpPr>
          <p:cNvPr id="24" name="Text Placeholder 18">
            <a:extLst>
              <a:ext uri="{FF2B5EF4-FFF2-40B4-BE49-F238E27FC236}">
                <a16:creationId xmlns:a16="http://schemas.microsoft.com/office/drawing/2014/main" id="{E430FD1C-29D4-BC4A-A870-D3A6D211B8E9}"/>
              </a:ext>
            </a:extLst>
          </p:cNvPr>
          <p:cNvSpPr>
            <a:spLocks noGrp="1"/>
          </p:cNvSpPr>
          <p:nvPr>
            <p:ph type="body" sz="quarter" idx="14" hasCustomPrompt="1"/>
          </p:nvPr>
        </p:nvSpPr>
        <p:spPr>
          <a:xfrm>
            <a:off x="2386090" y="4673174"/>
            <a:ext cx="2754312" cy="374650"/>
          </a:xfrm>
        </p:spPr>
        <p:txBody>
          <a:bodyPr>
            <a:noAutofit/>
          </a:bodyPr>
          <a:lstStyle>
            <a:lvl1pPr marL="0" indent="0" algn="l" defTabSz="914400" rtl="0" eaLnBrk="1" latinLnBrk="0" hangingPunct="1">
              <a:spcBef>
                <a:spcPts val="600"/>
              </a:spcBef>
              <a:buClr>
                <a:schemeClr val="bg2"/>
              </a:buClr>
              <a:buNone/>
              <a:defRPr lang="en-US" sz="1400" b="1" kern="1200" dirty="0">
                <a:solidFill>
                  <a:schemeClr val="tx1"/>
                </a:solidFill>
                <a:latin typeface="IBM Plex Sans" panose="020B0503050203000203" pitchFamily="34" charset="0"/>
                <a:ea typeface="+mn-ea"/>
                <a:cs typeface="+mn-cs"/>
              </a:defRPr>
            </a:lvl1pPr>
            <a:lvl2pPr marL="403225" indent="0">
              <a:buNone/>
              <a:defRPr/>
            </a:lvl2pPr>
          </a:lstStyle>
          <a:p>
            <a:pPr algn="l">
              <a:spcBef>
                <a:spcPts val="600"/>
              </a:spcBef>
              <a:buClr>
                <a:schemeClr val="bg2"/>
              </a:buClr>
            </a:pPr>
            <a:r>
              <a:rPr lang="en-US" sz="1400" b="1" noProof="0">
                <a:latin typeface="IBM Plex Sans" panose="020B0503050203000203" pitchFamily="34" charset="0"/>
              </a:rPr>
              <a:t>Subtitle here</a:t>
            </a:r>
          </a:p>
        </p:txBody>
      </p:sp>
      <p:sp>
        <p:nvSpPr>
          <p:cNvPr id="25" name="Text Placeholder 20">
            <a:extLst>
              <a:ext uri="{FF2B5EF4-FFF2-40B4-BE49-F238E27FC236}">
                <a16:creationId xmlns:a16="http://schemas.microsoft.com/office/drawing/2014/main" id="{E913D122-A3C0-D74A-9FB3-D12B125D0A51}"/>
              </a:ext>
            </a:extLst>
          </p:cNvPr>
          <p:cNvSpPr>
            <a:spLocks noGrp="1"/>
          </p:cNvSpPr>
          <p:nvPr>
            <p:ph type="body" sz="quarter" idx="15" hasCustomPrompt="1"/>
          </p:nvPr>
        </p:nvSpPr>
        <p:spPr>
          <a:xfrm>
            <a:off x="2386090" y="5110658"/>
            <a:ext cx="3008807" cy="742950"/>
          </a:xfrm>
        </p:spPr>
        <p:txBody>
          <a:bodyPr>
            <a:noAutofit/>
          </a:bodyPr>
          <a:lstStyle>
            <a:lvl1pPr marL="0" marR="0" indent="0" algn="l" defTabSz="914400" rtl="0" eaLnBrk="1" fontAlgn="auto" latinLnBrk="0" hangingPunct="1">
              <a:lnSpc>
                <a:spcPct val="100000"/>
              </a:lnSpc>
              <a:spcBef>
                <a:spcPts val="0"/>
              </a:spcBef>
              <a:spcAft>
                <a:spcPts val="0"/>
              </a:spcAft>
              <a:buClr>
                <a:srgbClr val="0070FF"/>
              </a:buClr>
              <a:buSzTx/>
              <a:buFontTx/>
              <a:buNone/>
              <a:tabLst/>
              <a:defRPr lang="en-US" sz="1200" kern="1200" dirty="0">
                <a:solidFill>
                  <a:schemeClr val="bg1">
                    <a:lumMod val="25000"/>
                  </a:schemeClr>
                </a:solidFill>
                <a:latin typeface="IBM Plex Sans" panose="020B0503050203000203"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Create a slide with editable timeline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 connectors with corresponding editable</a:t>
            </a:r>
          </a:p>
          <a:p>
            <a:pPr marL="0" marR="0" lvl="0" indent="0" algn="l" defTabSz="914400" rtl="0" eaLnBrk="1" fontAlgn="auto" latinLnBrk="0" hangingPunct="1">
              <a:lnSpc>
                <a:spcPct val="100000"/>
              </a:lnSpc>
              <a:spcBef>
                <a:spcPts val="0"/>
              </a:spcBef>
              <a:spcAft>
                <a:spcPts val="0"/>
              </a:spcAft>
              <a:buClr>
                <a:srgbClr val="0070FF"/>
              </a:buClr>
              <a:buSzTx/>
              <a:buFontTx/>
              <a:buNone/>
              <a:tabLst/>
              <a:defRPr/>
            </a:pPr>
            <a:r>
              <a:rPr kumimoji="0" lang="en-US" sz="1200" b="0" i="0" u="none" strike="noStrike" kern="1200" cap="none" spc="0" normalizeH="0" baseline="0" noProof="0">
                <a:ln>
                  <a:noFill/>
                </a:ln>
                <a:solidFill>
                  <a:srgbClr val="F9F9F9">
                    <a:lumMod val="25000"/>
                  </a:srgbClr>
                </a:solidFill>
                <a:effectLst/>
                <a:uLnTx/>
                <a:uFillTx/>
                <a:latin typeface="IBM Plex Sans" panose="020B0503050203000203" pitchFamily="34" charset="0"/>
                <a:ea typeface="+mn-ea"/>
                <a:cs typeface="+mn-cs"/>
              </a:rPr>
              <a:t>Images on Right Hand Side</a:t>
            </a:r>
          </a:p>
          <a:p>
            <a:pPr>
              <a:buClr>
                <a:schemeClr val="accent1"/>
              </a:buClr>
            </a:pPr>
            <a:endParaRPr lang="en-US" sz="1200" noProof="0">
              <a:solidFill>
                <a:schemeClr val="bg1">
                  <a:lumMod val="25000"/>
                </a:schemeClr>
              </a:solidFill>
              <a:latin typeface="IBM Plex Sans" panose="020B0503050203000203" pitchFamily="34" charset="0"/>
            </a:endParaRPr>
          </a:p>
        </p:txBody>
      </p:sp>
      <p:sp>
        <p:nvSpPr>
          <p:cNvPr id="27" name="Picture Placeholder 26">
            <a:extLst>
              <a:ext uri="{FF2B5EF4-FFF2-40B4-BE49-F238E27FC236}">
                <a16:creationId xmlns:a16="http://schemas.microsoft.com/office/drawing/2014/main" id="{501AD9F2-735C-4D4E-81C9-65736426692E}"/>
              </a:ext>
            </a:extLst>
          </p:cNvPr>
          <p:cNvSpPr>
            <a:spLocks noGrp="1"/>
          </p:cNvSpPr>
          <p:nvPr>
            <p:ph type="pic" sz="quarter" idx="16"/>
          </p:nvPr>
        </p:nvSpPr>
        <p:spPr>
          <a:xfrm>
            <a:off x="6621463" y="660400"/>
            <a:ext cx="5068887" cy="5335588"/>
          </a:xfrm>
        </p:spPr>
        <p:txBody>
          <a:bodyPr/>
          <a:lstStyle>
            <a:lvl1pPr marL="0" indent="0">
              <a:buNone/>
              <a:defRPr/>
            </a:lvl1pPr>
          </a:lstStyle>
          <a:p>
            <a:r>
              <a:rPr lang="en-GB"/>
              <a:t>Click icon to add picture</a:t>
            </a:r>
            <a:endParaRPr lang="en-US"/>
          </a:p>
        </p:txBody>
      </p:sp>
      <p:cxnSp>
        <p:nvCxnSpPr>
          <p:cNvPr id="13" name="Straight Connector 12">
            <a:extLst>
              <a:ext uri="{FF2B5EF4-FFF2-40B4-BE49-F238E27FC236}">
                <a16:creationId xmlns:a16="http://schemas.microsoft.com/office/drawing/2014/main" id="{6D1EC6DF-F1F8-5B4B-84C9-9BA406515A4D}"/>
              </a:ext>
            </a:extLst>
          </p:cNvPr>
          <p:cNvCxnSpPr>
            <a:cxnSpLocks/>
            <a:endCxn id="11" idx="2"/>
          </p:cNvCxnSpPr>
          <p:nvPr userDrawn="1"/>
        </p:nvCxnSpPr>
        <p:spPr>
          <a:xfrm>
            <a:off x="1764890" y="-10443"/>
            <a:ext cx="0" cy="584189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Diamond 13">
            <a:extLst>
              <a:ext uri="{FF2B5EF4-FFF2-40B4-BE49-F238E27FC236}">
                <a16:creationId xmlns:a16="http://schemas.microsoft.com/office/drawing/2014/main" id="{3F33A3B3-1A3E-234B-9C73-66A054D4471C}"/>
              </a:ext>
            </a:extLst>
          </p:cNvPr>
          <p:cNvSpPr/>
          <p:nvPr userDrawn="1"/>
        </p:nvSpPr>
        <p:spPr>
          <a:xfrm>
            <a:off x="1255604" y="869371"/>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5" name="Diamond 14">
            <a:extLst>
              <a:ext uri="{FF2B5EF4-FFF2-40B4-BE49-F238E27FC236}">
                <a16:creationId xmlns:a16="http://schemas.microsoft.com/office/drawing/2014/main" id="{63EDF5CC-5988-D047-8B8B-09183325C275}"/>
              </a:ext>
            </a:extLst>
          </p:cNvPr>
          <p:cNvSpPr/>
          <p:nvPr userDrawn="1"/>
        </p:nvSpPr>
        <p:spPr>
          <a:xfrm>
            <a:off x="1255604" y="2767757"/>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
        <p:nvSpPr>
          <p:cNvPr id="16" name="Diamond 15">
            <a:extLst>
              <a:ext uri="{FF2B5EF4-FFF2-40B4-BE49-F238E27FC236}">
                <a16:creationId xmlns:a16="http://schemas.microsoft.com/office/drawing/2014/main" id="{8C71886A-9F91-3840-8C32-FA18763915E8}"/>
              </a:ext>
            </a:extLst>
          </p:cNvPr>
          <p:cNvSpPr/>
          <p:nvPr userDrawn="1"/>
        </p:nvSpPr>
        <p:spPr>
          <a:xfrm>
            <a:off x="1255604" y="4812878"/>
            <a:ext cx="1018572" cy="1018572"/>
          </a:xfrm>
          <a:prstGeom prst="diamond">
            <a:avLst/>
          </a:prstGeom>
          <a:solidFill>
            <a:srgbClr val="00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noProof="0">
              <a:latin typeface="IBM Plex Sans" panose="020B0503050203000203" pitchFamily="34" charset="0"/>
            </a:endParaRPr>
          </a:p>
        </p:txBody>
      </p:sp>
    </p:spTree>
    <p:extLst>
      <p:ext uri="{BB962C8B-B14F-4D97-AF65-F5344CB8AC3E}">
        <p14:creationId xmlns:p14="http://schemas.microsoft.com/office/powerpoint/2010/main" val="76640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able slid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B8838-85C5-D543-A97F-C7C2BADC025F}"/>
              </a:ext>
            </a:extLst>
          </p:cNvPr>
          <p:cNvSpPr>
            <a:spLocks noGrp="1"/>
          </p:cNvSpPr>
          <p:nvPr>
            <p:ph type="title" hasCustomPrompt="1"/>
          </p:nvPr>
        </p:nvSpPr>
        <p:spPr>
          <a:xfrm>
            <a:off x="609316" y="523608"/>
            <a:ext cx="8509284" cy="1325563"/>
          </a:xfrm>
        </p:spPr>
        <p:txBody>
          <a:bodyPr/>
          <a:lstStyle/>
          <a:p>
            <a:r>
              <a:rPr lang="en-US" noProof="0"/>
              <a:t>Header 28pt, IBM Plex Sans, Commitment bright blue</a:t>
            </a:r>
          </a:p>
        </p:txBody>
      </p:sp>
      <p:sp>
        <p:nvSpPr>
          <p:cNvPr id="3" name="Diamond 2">
            <a:extLst>
              <a:ext uri="{FF2B5EF4-FFF2-40B4-BE49-F238E27FC236}">
                <a16:creationId xmlns:a16="http://schemas.microsoft.com/office/drawing/2014/main" id="{2C8BF232-1935-4648-9092-FE359DEE6B67}"/>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4" name="Triangle 3">
            <a:extLst>
              <a:ext uri="{FF2B5EF4-FFF2-40B4-BE49-F238E27FC236}">
                <a16:creationId xmlns:a16="http://schemas.microsoft.com/office/drawing/2014/main" id="{30EE4A12-BC01-C049-907E-4B8CD37CFDF0}"/>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5" name="Diamond 4">
            <a:extLst>
              <a:ext uri="{FF2B5EF4-FFF2-40B4-BE49-F238E27FC236}">
                <a16:creationId xmlns:a16="http://schemas.microsoft.com/office/drawing/2014/main" id="{945930CE-0459-4848-9027-9620A83DD9FF}"/>
              </a:ext>
            </a:extLst>
          </p:cNvPr>
          <p:cNvSpPr/>
          <p:nvPr/>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6" name="Triangle 5">
            <a:extLst>
              <a:ext uri="{FF2B5EF4-FFF2-40B4-BE49-F238E27FC236}">
                <a16:creationId xmlns:a16="http://schemas.microsoft.com/office/drawing/2014/main" id="{AF74EFC0-5EBD-CA45-A8E6-C7C3941EE38F}"/>
              </a:ext>
            </a:extLst>
          </p:cNvPr>
          <p:cNvSpPr/>
          <p:nvPr/>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9" name="Table Placeholder 8">
            <a:extLst>
              <a:ext uri="{FF2B5EF4-FFF2-40B4-BE49-F238E27FC236}">
                <a16:creationId xmlns:a16="http://schemas.microsoft.com/office/drawing/2014/main" id="{64CA8687-4E2E-5345-AEAA-BFDF9F684A67}"/>
              </a:ext>
            </a:extLst>
          </p:cNvPr>
          <p:cNvSpPr>
            <a:spLocks noGrp="1"/>
          </p:cNvSpPr>
          <p:nvPr>
            <p:ph type="tbl" sz="quarter" idx="10"/>
          </p:nvPr>
        </p:nvSpPr>
        <p:spPr>
          <a:xfrm>
            <a:off x="609600" y="2171700"/>
            <a:ext cx="8509000" cy="4038600"/>
          </a:xfrm>
        </p:spPr>
        <p:txBody>
          <a:bodyPr/>
          <a:lstStyle>
            <a:lvl1pPr marL="0" indent="0">
              <a:buNone/>
              <a:defRPr/>
            </a:lvl1pPr>
          </a:lstStyle>
          <a:p>
            <a:r>
              <a:rPr lang="en-US" noProof="0"/>
              <a:t>Click icon to add table</a:t>
            </a:r>
          </a:p>
        </p:txBody>
      </p:sp>
      <p:sp>
        <p:nvSpPr>
          <p:cNvPr id="8" name="Diamond 7">
            <a:extLst>
              <a:ext uri="{FF2B5EF4-FFF2-40B4-BE49-F238E27FC236}">
                <a16:creationId xmlns:a16="http://schemas.microsoft.com/office/drawing/2014/main" id="{F7C1DD02-1EAE-1148-ABAB-E16B2FFA4EA4}"/>
              </a:ext>
            </a:extLst>
          </p:cNvPr>
          <p:cNvSpPr/>
          <p:nvPr userDrawn="1"/>
        </p:nvSpPr>
        <p:spPr>
          <a:xfrm>
            <a:off x="8993862" y="-1933222"/>
            <a:ext cx="5608079" cy="5608079"/>
          </a:xfrm>
          <a:prstGeom prst="diamond">
            <a:avLst/>
          </a:prstGeom>
          <a:solidFill>
            <a:srgbClr val="F9F9F9">
              <a:alpha val="68627"/>
            </a:srgbClr>
          </a:solidFill>
          <a:ln>
            <a:noFill/>
          </a:ln>
          <a:effectLst>
            <a:outerShdw blurRad="37202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
        <p:nvSpPr>
          <p:cNvPr id="10" name="Triangle 9">
            <a:extLst>
              <a:ext uri="{FF2B5EF4-FFF2-40B4-BE49-F238E27FC236}">
                <a16:creationId xmlns:a16="http://schemas.microsoft.com/office/drawing/2014/main" id="{DD05FCA1-D03F-0C42-A1FC-503B4657B9BC}"/>
              </a:ext>
            </a:extLst>
          </p:cNvPr>
          <p:cNvSpPr/>
          <p:nvPr userDrawn="1"/>
        </p:nvSpPr>
        <p:spPr>
          <a:xfrm rot="16200000" flipH="1">
            <a:off x="9801310" y="2512246"/>
            <a:ext cx="3216017" cy="1633000"/>
          </a:xfrm>
          <a:prstGeom prst="triangle">
            <a:avLst/>
          </a:prstGeom>
          <a:solidFill>
            <a:srgbClr val="00D7FF">
              <a:alpha val="30588"/>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noProof="0">
              <a:latin typeface="IBM Plex Sans" panose="020B0503050203000203" pitchFamily="34" charset="0"/>
            </a:endParaRPr>
          </a:p>
        </p:txBody>
      </p:sp>
    </p:spTree>
    <p:extLst>
      <p:ext uri="{BB962C8B-B14F-4D97-AF65-F5344CB8AC3E}">
        <p14:creationId xmlns:p14="http://schemas.microsoft.com/office/powerpoint/2010/main" val="2458260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theme" Target="../theme/theme3.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FEFC45-D151-42E6-B498-C26602AC8EE0}"/>
              </a:ext>
            </a:extLst>
          </p:cNvPr>
          <p:cNvSpPr>
            <a:spLocks noGrp="1"/>
          </p:cNvSpPr>
          <p:nvPr>
            <p:ph type="body" idx="1"/>
          </p:nvPr>
        </p:nvSpPr>
        <p:spPr>
          <a:xfrm>
            <a:off x="634716" y="1792996"/>
            <a:ext cx="10515600" cy="4194186"/>
          </a:xfrm>
          <a:prstGeom prst="rect">
            <a:avLst/>
          </a:prstGeom>
        </p:spPr>
        <p:txBody>
          <a:bodyPr vert="horz" lIns="91440" tIns="45720" rIns="91440" bIns="45720" rtlCol="0">
            <a:normAutofit/>
          </a:bodyPr>
          <a:lstStyle/>
          <a:p>
            <a:pPr lvl="0"/>
            <a:r>
              <a:rPr lang="en-US" noProof="0"/>
              <a:t>Text 16pt</a:t>
            </a:r>
          </a:p>
          <a:p>
            <a:pPr lvl="1"/>
            <a:r>
              <a:rPr lang="en-US" noProof="0"/>
              <a:t>Second level 14pt</a:t>
            </a:r>
          </a:p>
          <a:p>
            <a:pPr lvl="2"/>
            <a:r>
              <a:rPr lang="en-US" noProof="0"/>
              <a:t>Third level 12 pt</a:t>
            </a:r>
          </a:p>
        </p:txBody>
      </p:sp>
      <p:sp>
        <p:nvSpPr>
          <p:cNvPr id="4" name="Title Placeholder 3">
            <a:extLst>
              <a:ext uri="{FF2B5EF4-FFF2-40B4-BE49-F238E27FC236}">
                <a16:creationId xmlns:a16="http://schemas.microsoft.com/office/drawing/2014/main" id="{A5E76E17-ACAC-5E41-BCB0-5B3921AB158D}"/>
              </a:ext>
            </a:extLst>
          </p:cNvPr>
          <p:cNvSpPr>
            <a:spLocks noGrp="1"/>
          </p:cNvSpPr>
          <p:nvPr>
            <p:ph type="title"/>
          </p:nvPr>
        </p:nvSpPr>
        <p:spPr>
          <a:xfrm>
            <a:off x="634716" y="180708"/>
            <a:ext cx="10515600" cy="1325563"/>
          </a:xfrm>
          <a:prstGeom prst="rect">
            <a:avLst/>
          </a:prstGeom>
        </p:spPr>
        <p:txBody>
          <a:bodyPr vert="horz" lIns="91440" tIns="45720" rIns="91440" bIns="45720" rtlCol="0" anchor="ctr">
            <a:normAutofit/>
          </a:bodyPr>
          <a:lstStyle/>
          <a:p>
            <a:r>
              <a:rPr lang="en-US" noProof="0"/>
              <a:t>Header 28pt, IBM Plex Sans, Commitment bright blue</a:t>
            </a:r>
          </a:p>
        </p:txBody>
      </p:sp>
    </p:spTree>
    <p:extLst>
      <p:ext uri="{BB962C8B-B14F-4D97-AF65-F5344CB8AC3E}">
        <p14:creationId xmlns:p14="http://schemas.microsoft.com/office/powerpoint/2010/main" val="4002319581"/>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 id="2147483859" r:id="rId13"/>
    <p:sldLayoutId id="2147483860" r:id="rId14"/>
    <p:sldLayoutId id="2147483861" r:id="rId15"/>
    <p:sldLayoutId id="2147483862" r:id="rId16"/>
    <p:sldLayoutId id="2147483864" r:id="rId17"/>
    <p:sldLayoutId id="2147483865" r:id="rId18"/>
    <p:sldLayoutId id="2147483867" r:id="rId19"/>
  </p:sldLayoutIdLst>
  <p:hf hdr="0" ftr="0" dt="0"/>
  <p:txStyles>
    <p:titleStyle>
      <a:lvl1pPr algn="l" defTabSz="914400" rtl="0" eaLnBrk="1" latinLnBrk="0" hangingPunct="1">
        <a:lnSpc>
          <a:spcPct val="90000"/>
        </a:lnSpc>
        <a:spcBef>
          <a:spcPct val="0"/>
        </a:spcBef>
        <a:buNone/>
        <a:defRPr sz="2800" b="0" i="0" kern="1200">
          <a:solidFill>
            <a:srgbClr val="00D7FF"/>
          </a:solidFill>
          <a:latin typeface="IBM Plex Sans" panose="020B0503050203000203" pitchFamily="34" charset="0"/>
          <a:ea typeface="+mj-ea"/>
          <a:cs typeface="+mj-cs"/>
        </a:defRPr>
      </a:lvl1pPr>
    </p:titleStyle>
    <p:bodyStyle>
      <a:lvl1pPr marL="360363" indent="-360363" algn="l" defTabSz="914400" rtl="0" eaLnBrk="1" latinLnBrk="0" hangingPunct="1">
        <a:lnSpc>
          <a:spcPct val="150000"/>
        </a:lnSpc>
        <a:spcBef>
          <a:spcPts val="1000"/>
        </a:spcBef>
        <a:buClr>
          <a:srgbClr val="00D7FF"/>
        </a:buClr>
        <a:buFont typeface="Montserrat" panose="00000500000000000000" pitchFamily="2" charset="0"/>
        <a:buChar char="◆"/>
        <a:tabLst/>
        <a:defRPr sz="1600" b="0" i="0" kern="1200">
          <a:solidFill>
            <a:schemeClr val="tx1"/>
          </a:solidFill>
          <a:latin typeface="IBM Plex Sans" panose="020B0503050203000203" pitchFamily="34" charset="0"/>
          <a:ea typeface="+mn-ea"/>
          <a:cs typeface="+mn-cs"/>
        </a:defRPr>
      </a:lvl1pPr>
      <a:lvl2pPr marL="711200" indent="-30797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tab pos="301625" algn="l"/>
        </a:tabLst>
        <a:defRPr sz="1400" b="0" i="0" kern="1200">
          <a:solidFill>
            <a:schemeClr val="tx1"/>
          </a:solidFill>
          <a:latin typeface="IBM Plex Sans" panose="020B0503050203000203" pitchFamily="34" charset="0"/>
          <a:ea typeface="+mn-ea"/>
          <a:cs typeface="+mn-cs"/>
        </a:defRPr>
      </a:lvl2pPr>
      <a:lvl3pPr marL="1025525" indent="-31432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defRPr sz="1200" b="0" i="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Parallelogram 4">
            <a:extLst>
              <a:ext uri="{FF2B5EF4-FFF2-40B4-BE49-F238E27FC236}">
                <a16:creationId xmlns:a16="http://schemas.microsoft.com/office/drawing/2014/main" id="{71DB6F67-FA84-DF46-96C3-D550550BBF8C}"/>
              </a:ext>
            </a:extLst>
          </p:cNvPr>
          <p:cNvSpPr/>
          <p:nvPr/>
        </p:nvSpPr>
        <p:spPr>
          <a:xfrm>
            <a:off x="-29980" y="-25343"/>
            <a:ext cx="11002781" cy="1484026"/>
          </a:xfrm>
          <a:custGeom>
            <a:avLst/>
            <a:gdLst>
              <a:gd name="connsiteX0" fmla="*/ 0 w 6910466"/>
              <a:gd name="connsiteY0" fmla="*/ 1469036 h 1469036"/>
              <a:gd name="connsiteX1" fmla="*/ 367259 w 6910466"/>
              <a:gd name="connsiteY1" fmla="*/ 0 h 1469036"/>
              <a:gd name="connsiteX2" fmla="*/ 6910466 w 6910466"/>
              <a:gd name="connsiteY2" fmla="*/ 0 h 1469036"/>
              <a:gd name="connsiteX3" fmla="*/ 6543207 w 6910466"/>
              <a:gd name="connsiteY3" fmla="*/ 1469036 h 1469036"/>
              <a:gd name="connsiteX4" fmla="*/ 0 w 6910466"/>
              <a:gd name="connsiteY4" fmla="*/ 1469036 h 1469036"/>
              <a:gd name="connsiteX0" fmla="*/ 7495 w 6917961"/>
              <a:gd name="connsiteY0" fmla="*/ 1469036 h 1469036"/>
              <a:gd name="connsiteX1" fmla="*/ 0 w 6917961"/>
              <a:gd name="connsiteY1" fmla="*/ 0 h 1469036"/>
              <a:gd name="connsiteX2" fmla="*/ 6917961 w 6917961"/>
              <a:gd name="connsiteY2" fmla="*/ 0 h 1469036"/>
              <a:gd name="connsiteX3" fmla="*/ 6550702 w 6917961"/>
              <a:gd name="connsiteY3" fmla="*/ 1469036 h 1469036"/>
              <a:gd name="connsiteX4" fmla="*/ 7495 w 6917961"/>
              <a:gd name="connsiteY4" fmla="*/ 1469036 h 1469036"/>
              <a:gd name="connsiteX0" fmla="*/ 7495 w 8949128"/>
              <a:gd name="connsiteY0" fmla="*/ 1469036 h 1484026"/>
              <a:gd name="connsiteX1" fmla="*/ 0 w 8949128"/>
              <a:gd name="connsiteY1" fmla="*/ 0 h 1484026"/>
              <a:gd name="connsiteX2" fmla="*/ 6917961 w 8949128"/>
              <a:gd name="connsiteY2" fmla="*/ 0 h 1484026"/>
              <a:gd name="connsiteX3" fmla="*/ 8949128 w 8949128"/>
              <a:gd name="connsiteY3" fmla="*/ 1484026 h 1484026"/>
              <a:gd name="connsiteX4" fmla="*/ 7495 w 8949128"/>
              <a:gd name="connsiteY4" fmla="*/ 1469036 h 1484026"/>
              <a:gd name="connsiteX0" fmla="*/ 7495 w 8719500"/>
              <a:gd name="connsiteY0" fmla="*/ 1469036 h 1484026"/>
              <a:gd name="connsiteX1" fmla="*/ 0 w 8719500"/>
              <a:gd name="connsiteY1" fmla="*/ 0 h 1484026"/>
              <a:gd name="connsiteX2" fmla="*/ 6917961 w 8719500"/>
              <a:gd name="connsiteY2" fmla="*/ 0 h 1484026"/>
              <a:gd name="connsiteX3" fmla="*/ 8719500 w 8719500"/>
              <a:gd name="connsiteY3" fmla="*/ 1484026 h 1484026"/>
              <a:gd name="connsiteX4" fmla="*/ 7495 w 8719500"/>
              <a:gd name="connsiteY4" fmla="*/ 1469036 h 1484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19500" h="1484026">
                <a:moveTo>
                  <a:pt x="7495" y="1469036"/>
                </a:moveTo>
                <a:cubicBezTo>
                  <a:pt x="4997" y="979357"/>
                  <a:pt x="2498" y="489679"/>
                  <a:pt x="0" y="0"/>
                </a:cubicBezTo>
                <a:lnTo>
                  <a:pt x="6917961" y="0"/>
                </a:lnTo>
                <a:lnTo>
                  <a:pt x="8719500" y="1484026"/>
                </a:lnTo>
                <a:lnTo>
                  <a:pt x="7495" y="1469036"/>
                </a:lnTo>
                <a:close/>
              </a:path>
            </a:pathLst>
          </a:custGeom>
          <a:solidFill>
            <a:srgbClr val="0D2A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
        <p:nvSpPr>
          <p:cNvPr id="53" name="Slide Number Placeholder 22">
            <a:extLst>
              <a:ext uri="{FF2B5EF4-FFF2-40B4-BE49-F238E27FC236}">
                <a16:creationId xmlns:a16="http://schemas.microsoft.com/office/drawing/2014/main" id="{724C3773-4785-4D5F-B4C0-0643AEA4BE3F}"/>
              </a:ext>
            </a:extLst>
          </p:cNvPr>
          <p:cNvSpPr txBox="1">
            <a:spLocks/>
          </p:cNvSpPr>
          <p:nvPr/>
        </p:nvSpPr>
        <p:spPr>
          <a:xfrm>
            <a:off x="634716" y="6470167"/>
            <a:ext cx="47148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b="0" i="0">
              <a:latin typeface="IBM Plex Sans" panose="020B0503050203000203" pitchFamily="34" charset="0"/>
            </a:endParaRPr>
          </a:p>
        </p:txBody>
      </p:sp>
      <p:sp>
        <p:nvSpPr>
          <p:cNvPr id="3" name="Text Placeholder 2">
            <a:extLst>
              <a:ext uri="{FF2B5EF4-FFF2-40B4-BE49-F238E27FC236}">
                <a16:creationId xmlns:a16="http://schemas.microsoft.com/office/drawing/2014/main" id="{12FEFC45-D151-42E6-B498-C26602AC8EE0}"/>
              </a:ext>
            </a:extLst>
          </p:cNvPr>
          <p:cNvSpPr>
            <a:spLocks noGrp="1"/>
          </p:cNvSpPr>
          <p:nvPr>
            <p:ph type="body" idx="1"/>
          </p:nvPr>
        </p:nvSpPr>
        <p:spPr>
          <a:xfrm>
            <a:off x="634716" y="1792996"/>
            <a:ext cx="10868880" cy="4194186"/>
          </a:xfrm>
          <a:prstGeom prst="rect">
            <a:avLst/>
          </a:prstGeom>
        </p:spPr>
        <p:txBody>
          <a:bodyPr vert="horz" lIns="91440" tIns="45720" rIns="91440" bIns="45720" rtlCol="0">
            <a:normAutofit/>
          </a:bodyPr>
          <a:lstStyle/>
          <a:p>
            <a:pPr lvl="0"/>
            <a:r>
              <a:rPr lang="en-US" noProof="0"/>
              <a:t>IBM Plex Sans, Text 16pt</a:t>
            </a:r>
          </a:p>
          <a:p>
            <a:pPr lvl="1"/>
            <a:r>
              <a:rPr lang="en-US" noProof="0"/>
              <a:t>Second level 14pt</a:t>
            </a:r>
          </a:p>
          <a:p>
            <a:pPr lvl="2"/>
            <a:r>
              <a:rPr lang="en-US" noProof="0"/>
              <a:t>Third level 12pt</a:t>
            </a:r>
          </a:p>
        </p:txBody>
      </p:sp>
      <p:sp>
        <p:nvSpPr>
          <p:cNvPr id="11" name="Slide Number Placeholder 1">
            <a:extLst>
              <a:ext uri="{FF2B5EF4-FFF2-40B4-BE49-F238E27FC236}">
                <a16:creationId xmlns:a16="http://schemas.microsoft.com/office/drawing/2014/main" id="{4F25C3F7-4D59-F94A-B92B-647987E2BE68}"/>
              </a:ext>
            </a:extLst>
          </p:cNvPr>
          <p:cNvSpPr>
            <a:spLocks noGrp="1"/>
          </p:cNvSpPr>
          <p:nvPr>
            <p:ph type="sldNum" sz="quarter" idx="4"/>
          </p:nvPr>
        </p:nvSpPr>
        <p:spPr>
          <a:xfrm>
            <a:off x="11503596" y="6235802"/>
            <a:ext cx="688404" cy="449506"/>
          </a:xfrm>
          <a:prstGeom prst="rect">
            <a:avLst/>
          </a:prstGeom>
        </p:spPr>
        <p:txBody>
          <a:bodyPr vert="horz" lIns="91440" tIns="45720" rIns="91440" bIns="45720" rtlCol="0" anchor="ctr"/>
          <a:lstStyle>
            <a:lvl1pPr algn="ctr">
              <a:defRPr sz="900" b="0" i="0">
                <a:solidFill>
                  <a:schemeClr val="tx1"/>
                </a:solidFill>
                <a:latin typeface="IBM Plex Sans" panose="020B0503050203000203" pitchFamily="34" charset="0"/>
              </a:defRPr>
            </a:lvl1pPr>
          </a:lstStyle>
          <a:p>
            <a:r>
              <a:rPr lang="en-US"/>
              <a:t>#</a:t>
            </a:r>
          </a:p>
        </p:txBody>
      </p:sp>
      <p:sp>
        <p:nvSpPr>
          <p:cNvPr id="4" name="Title Placeholder 3">
            <a:extLst>
              <a:ext uri="{FF2B5EF4-FFF2-40B4-BE49-F238E27FC236}">
                <a16:creationId xmlns:a16="http://schemas.microsoft.com/office/drawing/2014/main" id="{A5E76E17-ACAC-5E41-BCB0-5B3921AB158D}"/>
              </a:ext>
            </a:extLst>
          </p:cNvPr>
          <p:cNvSpPr>
            <a:spLocks noGrp="1"/>
          </p:cNvSpPr>
          <p:nvPr>
            <p:ph type="title"/>
          </p:nvPr>
        </p:nvSpPr>
        <p:spPr>
          <a:xfrm>
            <a:off x="634716" y="180708"/>
            <a:ext cx="10868880" cy="1325563"/>
          </a:xfrm>
          <a:prstGeom prst="rect">
            <a:avLst/>
          </a:prstGeom>
        </p:spPr>
        <p:txBody>
          <a:bodyPr vert="horz" lIns="91440" tIns="45720" rIns="91440" bIns="45720" rtlCol="0" anchor="ctr">
            <a:normAutofit/>
          </a:bodyPr>
          <a:lstStyle/>
          <a:p>
            <a:r>
              <a:rPr lang="en-US" noProof="0"/>
              <a:t>Header 28pt, IBM Plex Sans</a:t>
            </a:r>
          </a:p>
        </p:txBody>
      </p:sp>
      <p:sp>
        <p:nvSpPr>
          <p:cNvPr id="18" name="Triangle 17">
            <a:extLst>
              <a:ext uri="{FF2B5EF4-FFF2-40B4-BE49-F238E27FC236}">
                <a16:creationId xmlns:a16="http://schemas.microsoft.com/office/drawing/2014/main" id="{51954AC1-E382-5247-8D0C-C2BB323B55E3}"/>
              </a:ext>
            </a:extLst>
          </p:cNvPr>
          <p:cNvSpPr/>
          <p:nvPr/>
        </p:nvSpPr>
        <p:spPr>
          <a:xfrm rot="10800000" flipH="1">
            <a:off x="6203630" y="-541595"/>
            <a:ext cx="4499347" cy="1805407"/>
          </a:xfrm>
          <a:prstGeom prst="triangle">
            <a:avLst/>
          </a:prstGeom>
          <a:solidFill>
            <a:srgbClr val="00D7FF">
              <a:alpha val="83529"/>
            </a:srgbClr>
          </a:solidFill>
          <a:ln>
            <a:noFill/>
          </a:ln>
          <a:effectLst>
            <a:outerShdw blurRad="419744" dist="381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IBM Plex Sans" panose="020B0503050203000203" pitchFamily="34" charset="0"/>
            </a:endParaRPr>
          </a:p>
        </p:txBody>
      </p:sp>
    </p:spTree>
    <p:extLst>
      <p:ext uri="{BB962C8B-B14F-4D97-AF65-F5344CB8AC3E}">
        <p14:creationId xmlns:p14="http://schemas.microsoft.com/office/powerpoint/2010/main" val="2821453447"/>
      </p:ext>
    </p:extLst>
  </p:cSld>
  <p:clrMap bg1="lt1" tx1="dk1" bg2="lt2" tx2="dk2" accent1="accent1" accent2="accent2" accent3="accent3" accent4="accent4" accent5="accent5" accent6="accent6" hlink="hlink" folHlink="folHlink"/>
  <p:sldLayoutIdLst>
    <p:sldLayoutId id="2147483872" r:id="rId1"/>
  </p:sldLayoutIdLst>
  <p:hf hdr="0" ftr="0" dt="0"/>
  <p:txStyles>
    <p:titleStyle>
      <a:lvl1pPr algn="l" defTabSz="914400" rtl="0" eaLnBrk="1" latinLnBrk="0" hangingPunct="1">
        <a:lnSpc>
          <a:spcPct val="90000"/>
        </a:lnSpc>
        <a:spcBef>
          <a:spcPct val="0"/>
        </a:spcBef>
        <a:buNone/>
        <a:defRPr sz="2800" b="0" i="0" kern="1200">
          <a:solidFill>
            <a:schemeClr val="bg1"/>
          </a:solidFill>
          <a:latin typeface="IBM Plex Sans" panose="020B0503050203000203" pitchFamily="34" charset="0"/>
          <a:ea typeface="+mj-ea"/>
          <a:cs typeface="+mj-cs"/>
        </a:defRPr>
      </a:lvl1pPr>
    </p:titleStyle>
    <p:bodyStyle>
      <a:lvl1pPr marL="360363" indent="-360363" algn="l" defTabSz="914400" rtl="0" eaLnBrk="1" latinLnBrk="0" hangingPunct="1">
        <a:lnSpc>
          <a:spcPct val="150000"/>
        </a:lnSpc>
        <a:spcBef>
          <a:spcPts val="1000"/>
        </a:spcBef>
        <a:buClr>
          <a:srgbClr val="00D7FF"/>
        </a:buClr>
        <a:buFont typeface="Montserrat" panose="00000500000000000000" pitchFamily="2" charset="0"/>
        <a:buChar char="◆"/>
        <a:tabLst/>
        <a:defRPr sz="1600" b="0" i="0" kern="1200">
          <a:solidFill>
            <a:schemeClr val="tx1"/>
          </a:solidFill>
          <a:latin typeface="IBM Plex Sans" panose="020B0503050203000203" pitchFamily="34" charset="0"/>
          <a:ea typeface="+mn-ea"/>
          <a:cs typeface="+mn-cs"/>
        </a:defRPr>
      </a:lvl1pPr>
      <a:lvl2pPr marL="711200" indent="-30797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tab pos="301625" algn="l"/>
        </a:tabLst>
        <a:defRPr sz="1400" b="0" i="0" kern="1200">
          <a:solidFill>
            <a:schemeClr val="tx1"/>
          </a:solidFill>
          <a:latin typeface="IBM Plex Sans" panose="020B0503050203000203" pitchFamily="34" charset="0"/>
          <a:ea typeface="+mn-ea"/>
          <a:cs typeface="+mn-cs"/>
        </a:defRPr>
      </a:lvl2pPr>
      <a:lvl3pPr marL="1025525" indent="-31432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defRPr sz="1200" b="0" i="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FEFC45-D151-42E6-B498-C26602AC8EE0}"/>
              </a:ext>
            </a:extLst>
          </p:cNvPr>
          <p:cNvSpPr>
            <a:spLocks noGrp="1"/>
          </p:cNvSpPr>
          <p:nvPr>
            <p:ph type="body" idx="1"/>
          </p:nvPr>
        </p:nvSpPr>
        <p:spPr>
          <a:xfrm>
            <a:off x="634716" y="1792996"/>
            <a:ext cx="10515600" cy="4194186"/>
          </a:xfrm>
          <a:prstGeom prst="rect">
            <a:avLst/>
          </a:prstGeom>
        </p:spPr>
        <p:txBody>
          <a:bodyPr vert="horz" lIns="91440" tIns="45720" rIns="91440" bIns="45720" rtlCol="0">
            <a:normAutofit/>
          </a:bodyPr>
          <a:lstStyle/>
          <a:p>
            <a:pPr lvl="0"/>
            <a:r>
              <a:rPr lang="en-US" noProof="0"/>
              <a:t>Text 16pt</a:t>
            </a:r>
          </a:p>
          <a:p>
            <a:pPr lvl="1"/>
            <a:r>
              <a:rPr lang="en-US" noProof="0"/>
              <a:t>Second level 14pt</a:t>
            </a:r>
          </a:p>
          <a:p>
            <a:pPr lvl="2"/>
            <a:r>
              <a:rPr lang="en-US" noProof="0"/>
              <a:t>Third level 12 pt</a:t>
            </a:r>
          </a:p>
        </p:txBody>
      </p:sp>
      <p:sp>
        <p:nvSpPr>
          <p:cNvPr id="4" name="Title Placeholder 3">
            <a:extLst>
              <a:ext uri="{FF2B5EF4-FFF2-40B4-BE49-F238E27FC236}">
                <a16:creationId xmlns:a16="http://schemas.microsoft.com/office/drawing/2014/main" id="{A5E76E17-ACAC-5E41-BCB0-5B3921AB158D}"/>
              </a:ext>
            </a:extLst>
          </p:cNvPr>
          <p:cNvSpPr>
            <a:spLocks noGrp="1"/>
          </p:cNvSpPr>
          <p:nvPr>
            <p:ph type="title"/>
          </p:nvPr>
        </p:nvSpPr>
        <p:spPr>
          <a:xfrm>
            <a:off x="634716" y="180708"/>
            <a:ext cx="10515600" cy="1325563"/>
          </a:xfrm>
          <a:prstGeom prst="rect">
            <a:avLst/>
          </a:prstGeom>
        </p:spPr>
        <p:txBody>
          <a:bodyPr vert="horz" lIns="91440" tIns="45720" rIns="91440" bIns="45720" rtlCol="0" anchor="ctr">
            <a:normAutofit/>
          </a:bodyPr>
          <a:lstStyle/>
          <a:p>
            <a:r>
              <a:rPr lang="en-US" noProof="0"/>
              <a:t>Header 28pt, IBM Plex Sans, Commitment bright blue</a:t>
            </a:r>
          </a:p>
        </p:txBody>
      </p:sp>
    </p:spTree>
    <p:extLst>
      <p:ext uri="{BB962C8B-B14F-4D97-AF65-F5344CB8AC3E}">
        <p14:creationId xmlns:p14="http://schemas.microsoft.com/office/powerpoint/2010/main" val="1421836483"/>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 id="2147483888" r:id="rId15"/>
    <p:sldLayoutId id="2147483889" r:id="rId16"/>
    <p:sldLayoutId id="2147483890" r:id="rId17"/>
    <p:sldLayoutId id="2147483891" r:id="rId18"/>
    <p:sldLayoutId id="2147483892" r:id="rId19"/>
  </p:sldLayoutIdLst>
  <p:hf hdr="0" ftr="0" dt="0"/>
  <p:txStyles>
    <p:titleStyle>
      <a:lvl1pPr algn="l" defTabSz="914400" rtl="0" eaLnBrk="1" latinLnBrk="0" hangingPunct="1">
        <a:lnSpc>
          <a:spcPct val="90000"/>
        </a:lnSpc>
        <a:spcBef>
          <a:spcPct val="0"/>
        </a:spcBef>
        <a:buNone/>
        <a:defRPr sz="2800" b="0" i="0" kern="1200">
          <a:solidFill>
            <a:srgbClr val="00D7FF"/>
          </a:solidFill>
          <a:latin typeface="IBM Plex Sans" panose="020B0503050203000203" pitchFamily="34" charset="0"/>
          <a:ea typeface="+mj-ea"/>
          <a:cs typeface="+mj-cs"/>
        </a:defRPr>
      </a:lvl1pPr>
    </p:titleStyle>
    <p:bodyStyle>
      <a:lvl1pPr marL="360363" indent="-360363" algn="l" defTabSz="914400" rtl="0" eaLnBrk="1" latinLnBrk="0" hangingPunct="1">
        <a:lnSpc>
          <a:spcPct val="150000"/>
        </a:lnSpc>
        <a:spcBef>
          <a:spcPts val="1000"/>
        </a:spcBef>
        <a:buClr>
          <a:srgbClr val="00D7FF"/>
        </a:buClr>
        <a:buFont typeface="Montserrat" panose="00000500000000000000" pitchFamily="2" charset="0"/>
        <a:buChar char="◆"/>
        <a:tabLst/>
        <a:defRPr sz="1600" b="0" i="0" kern="1200">
          <a:solidFill>
            <a:schemeClr val="tx1"/>
          </a:solidFill>
          <a:latin typeface="IBM Plex Sans" panose="020B0503050203000203" pitchFamily="34" charset="0"/>
          <a:ea typeface="+mn-ea"/>
          <a:cs typeface="+mn-cs"/>
        </a:defRPr>
      </a:lvl1pPr>
      <a:lvl2pPr marL="711200" indent="-30797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tab pos="301625" algn="l"/>
        </a:tabLst>
        <a:defRPr sz="1400" b="0" i="0" kern="1200">
          <a:solidFill>
            <a:schemeClr val="tx1"/>
          </a:solidFill>
          <a:latin typeface="IBM Plex Sans" panose="020B0503050203000203" pitchFamily="34" charset="0"/>
          <a:ea typeface="+mn-ea"/>
          <a:cs typeface="+mn-cs"/>
        </a:defRPr>
      </a:lvl2pPr>
      <a:lvl3pPr marL="1025525" indent="-31432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defRPr sz="1200" b="0" i="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8F_873DF19C.xml"/><Relationship Id="rId2" Type="http://schemas.openxmlformats.org/officeDocument/2006/relationships/slideLayout" Target="../slideLayouts/slideLayout1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microsoft.com/office/2018/10/relationships/comments" Target="../comments/modernComment_5C5_E024A264.xml"/><Relationship Id="rId2" Type="http://schemas.openxmlformats.org/officeDocument/2006/relationships/slideLayout" Target="../slideLayouts/slideLayout14.xml"/><Relationship Id="rId1" Type="http://schemas.openxmlformats.org/officeDocument/2006/relationships/tags" Target="../tags/tag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4.xml"/><Relationship Id="rId1" Type="http://schemas.openxmlformats.org/officeDocument/2006/relationships/tags" Target="../tags/tag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4.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hyperlink" Target="http://valiantys.com/" TargetMode="External"/><Relationship Id="rId2" Type="http://schemas.openxmlformats.org/officeDocument/2006/relationships/slideLayout" Target="../slideLayouts/slideLayout19.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707AB50-806A-B346-B8B1-64BFB9757DE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24512"/>
            <a:ext cx="12192000" cy="6882512"/>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5B15D729-E8B7-EF41-B776-53B103698B2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3097" y="535461"/>
            <a:ext cx="2787092" cy="478724"/>
          </a:xfrm>
          <a:prstGeom prst="rect">
            <a:avLst/>
          </a:prstGeom>
        </p:spPr>
      </p:pic>
      <p:sp>
        <p:nvSpPr>
          <p:cNvPr id="10" name="Titre 1">
            <a:extLst>
              <a:ext uri="{FF2B5EF4-FFF2-40B4-BE49-F238E27FC236}">
                <a16:creationId xmlns:a16="http://schemas.microsoft.com/office/drawing/2014/main" id="{09A5216B-6A79-AE46-BBD2-CB8E106BA207}"/>
              </a:ext>
            </a:extLst>
          </p:cNvPr>
          <p:cNvSpPr txBox="1">
            <a:spLocks/>
          </p:cNvSpPr>
          <p:nvPr/>
        </p:nvSpPr>
        <p:spPr>
          <a:xfrm>
            <a:off x="629979" y="1871663"/>
            <a:ext cx="3630613" cy="6223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i="0" kern="1200">
                <a:solidFill>
                  <a:srgbClr val="00D7FF"/>
                </a:solidFill>
                <a:latin typeface=""/>
                <a:ea typeface="+mj-ea"/>
                <a:cs typeface="+mj-cs"/>
              </a:defRPr>
            </a:lvl1pPr>
          </a:lstStyle>
          <a:p>
            <a:endParaRPr lang="en-US" sz="1200" b="1">
              <a:solidFill>
                <a:schemeClr val="tx2"/>
              </a:solidFill>
              <a:latin typeface="IBM Plex Sans" panose="020B0503050203000203" pitchFamily="34" charset="0"/>
            </a:endParaRPr>
          </a:p>
        </p:txBody>
      </p:sp>
      <p:sp>
        <p:nvSpPr>
          <p:cNvPr id="11" name="Espace réservé du texte 2">
            <a:extLst>
              <a:ext uri="{FF2B5EF4-FFF2-40B4-BE49-F238E27FC236}">
                <a16:creationId xmlns:a16="http://schemas.microsoft.com/office/drawing/2014/main" id="{82021FA9-187C-5248-A77D-1A287751485E}"/>
              </a:ext>
            </a:extLst>
          </p:cNvPr>
          <p:cNvSpPr txBox="1">
            <a:spLocks/>
          </p:cNvSpPr>
          <p:nvPr/>
        </p:nvSpPr>
        <p:spPr>
          <a:xfrm>
            <a:off x="629979" y="2405062"/>
            <a:ext cx="3630613" cy="1207039"/>
          </a:xfrm>
          <a:prstGeom prst="rect">
            <a:avLst/>
          </a:prstGeom>
        </p:spPr>
        <p:txBody>
          <a:bodyPr vert="horz" lIns="91440" tIns="45720" rIns="91440" bIns="45720" rtlCol="0">
            <a:noAutofit/>
          </a:bodyPr>
          <a:lstStyle>
            <a:lvl1pPr marL="360363" indent="-360363" algn="l" defTabSz="914400" rtl="0" eaLnBrk="1" latinLnBrk="0" hangingPunct="1">
              <a:lnSpc>
                <a:spcPct val="150000"/>
              </a:lnSpc>
              <a:spcBef>
                <a:spcPts val="1000"/>
              </a:spcBef>
              <a:buClr>
                <a:srgbClr val="00D7FF"/>
              </a:buClr>
              <a:buFont typeface="Montserrat" panose="00000500000000000000" pitchFamily="2" charset="0"/>
              <a:buChar char="◆"/>
              <a:tabLst/>
              <a:defRPr sz="1800" b="0" i="0" kern="1200">
                <a:solidFill>
                  <a:schemeClr val="tx1"/>
                </a:solidFill>
                <a:latin typeface=""/>
                <a:ea typeface="+mn-ea"/>
                <a:cs typeface="+mn-cs"/>
              </a:defRPr>
            </a:lvl1pPr>
            <a:lvl2pPr marL="711200" indent="-30797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tab pos="301625" algn="l"/>
              </a:tabLst>
              <a:defRPr sz="1600" b="0" i="0" kern="1200">
                <a:solidFill>
                  <a:schemeClr val="tx1"/>
                </a:solidFill>
                <a:latin typeface=""/>
                <a:ea typeface="+mn-ea"/>
                <a:cs typeface="+mn-cs"/>
              </a:defRPr>
            </a:lvl2pPr>
            <a:lvl3pPr marL="1025525" indent="-31432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defRPr sz="1400" b="0" i="0" kern="1200">
                <a:solidFill>
                  <a:schemeClr val="tx1"/>
                </a:solidFill>
                <a:latin typeface=""/>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Montserrat" panose="00000500000000000000" pitchFamily="2" charset="0"/>
              <a:buNone/>
            </a:pPr>
            <a:r>
              <a:rPr lang="en-US" sz="2400" b="1">
                <a:solidFill>
                  <a:schemeClr val="bg1"/>
                </a:solidFill>
                <a:latin typeface="IBM Plex Sans" panose="020B0503050203000203" pitchFamily="34" charset="0"/>
              </a:rPr>
              <a:t>Maintaining Assets in Cloud</a:t>
            </a:r>
          </a:p>
        </p:txBody>
      </p:sp>
      <p:sp>
        <p:nvSpPr>
          <p:cNvPr id="13" name="Espace réservé du texte 2">
            <a:extLst>
              <a:ext uri="{FF2B5EF4-FFF2-40B4-BE49-F238E27FC236}">
                <a16:creationId xmlns:a16="http://schemas.microsoft.com/office/drawing/2014/main" id="{FD40794E-1667-444F-8C91-F7D2495D5508}"/>
              </a:ext>
            </a:extLst>
          </p:cNvPr>
          <p:cNvSpPr txBox="1">
            <a:spLocks/>
          </p:cNvSpPr>
          <p:nvPr/>
        </p:nvSpPr>
        <p:spPr>
          <a:xfrm>
            <a:off x="629979" y="3612102"/>
            <a:ext cx="6971595" cy="622300"/>
          </a:xfrm>
          <a:prstGeom prst="rect">
            <a:avLst/>
          </a:prstGeom>
        </p:spPr>
        <p:txBody>
          <a:bodyPr/>
          <a:lstStyle>
            <a:lvl1pPr marL="0" indent="0" algn="l" defTabSz="914400" rtl="0" eaLnBrk="1" latinLnBrk="0" hangingPunct="1">
              <a:lnSpc>
                <a:spcPct val="90000"/>
              </a:lnSpc>
              <a:spcBef>
                <a:spcPts val="1000"/>
              </a:spcBef>
              <a:buClr>
                <a:schemeClr val="bg2"/>
              </a:buClr>
              <a:buFont typeface="Montserrat" panose="00000500000000000000" pitchFamily="2" charset="0"/>
              <a:buNone/>
              <a:defRPr sz="4000" b="0" i="0" kern="1200">
                <a:solidFill>
                  <a:schemeClr val="bg2"/>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bg2"/>
              </a:buClr>
              <a:buFont typeface="Montserrat" panose="00000500000000000000" pitchFamily="2"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Montserrat" panose="00000500000000000000" pitchFamily="2"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Montserrat" panose="00000500000000000000" pitchFamily="2"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Montserrat" panose="00000500000000000000" pitchFamily="2"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400">
              <a:solidFill>
                <a:schemeClr val="bg1"/>
              </a:solidFill>
              <a:latin typeface="IBM Plex Sans" panose="020B0503050203000203" pitchFamily="34" charset="0"/>
            </a:endParaRPr>
          </a:p>
        </p:txBody>
      </p:sp>
    </p:spTree>
    <p:custDataLst>
      <p:tags r:id="rId1"/>
    </p:custDataLst>
    <p:extLst>
      <p:ext uri="{BB962C8B-B14F-4D97-AF65-F5344CB8AC3E}">
        <p14:creationId xmlns:p14="http://schemas.microsoft.com/office/powerpoint/2010/main" val="3855305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9C03E-9C43-1E47-BD4F-E47DB9BE27F0}"/>
              </a:ext>
            </a:extLst>
          </p:cNvPr>
          <p:cNvSpPr>
            <a:spLocks noGrp="1"/>
          </p:cNvSpPr>
          <p:nvPr>
            <p:ph type="title"/>
          </p:nvPr>
        </p:nvSpPr>
        <p:spPr/>
        <p:txBody>
          <a:bodyPr>
            <a:normAutofit/>
          </a:bodyPr>
          <a:lstStyle/>
          <a:p>
            <a:r>
              <a:rPr lang="en-US" dirty="0">
                <a:latin typeface="IBM Plex Sans" panose="020B0503050203000203" pitchFamily="34" charset="0"/>
              </a:rPr>
              <a:t>Assets Solution</a:t>
            </a:r>
          </a:p>
        </p:txBody>
      </p:sp>
      <p:sp>
        <p:nvSpPr>
          <p:cNvPr id="26" name="TextBox 25">
            <a:extLst>
              <a:ext uri="{FF2B5EF4-FFF2-40B4-BE49-F238E27FC236}">
                <a16:creationId xmlns:a16="http://schemas.microsoft.com/office/drawing/2014/main" id="{DF06FFBD-0C2C-9F43-9963-C149FBEFD909}"/>
              </a:ext>
            </a:extLst>
          </p:cNvPr>
          <p:cNvSpPr txBox="1"/>
          <p:nvPr/>
        </p:nvSpPr>
        <p:spPr>
          <a:xfrm>
            <a:off x="508830" y="6341406"/>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Valiantys. All rights reserved.</a:t>
            </a:r>
          </a:p>
        </p:txBody>
      </p:sp>
      <p:sp>
        <p:nvSpPr>
          <p:cNvPr id="28" name="TextBox 27">
            <a:extLst>
              <a:ext uri="{FF2B5EF4-FFF2-40B4-BE49-F238E27FC236}">
                <a16:creationId xmlns:a16="http://schemas.microsoft.com/office/drawing/2014/main" id="{7D24321E-06C4-85B9-571C-43D1A0A2DD92}"/>
              </a:ext>
            </a:extLst>
          </p:cNvPr>
          <p:cNvSpPr txBox="1"/>
          <p:nvPr/>
        </p:nvSpPr>
        <p:spPr>
          <a:xfrm>
            <a:off x="601195" y="1905506"/>
            <a:ext cx="10335412" cy="3046988"/>
          </a:xfrm>
          <a:prstGeom prst="rect">
            <a:avLst/>
          </a:prstGeom>
          <a:noFill/>
        </p:spPr>
        <p:txBody>
          <a:bodyPr wrap="square" anchor="ctr">
            <a:spAutoFit/>
          </a:bodyPr>
          <a:lstStyle/>
          <a:p>
            <a:pPr marL="285750" lvl="0" indent="-285750">
              <a:buFont typeface="Courier New" panose="02070309020205020404" pitchFamily="49" charset="0"/>
              <a:buChar char="o"/>
            </a:pPr>
            <a:r>
              <a:rPr lang="en-US" sz="2400" dirty="0">
                <a:solidFill>
                  <a:schemeClr val="accent3"/>
                </a:solidFill>
              </a:rPr>
              <a:t>Assets will replace the functionality of Elements Connect</a:t>
            </a:r>
          </a:p>
          <a:p>
            <a:pPr marL="285750" lvl="0" indent="-285750">
              <a:buFont typeface="Courier New" panose="02070309020205020404" pitchFamily="49" charset="0"/>
              <a:buChar char="o"/>
            </a:pPr>
            <a:endParaRPr lang="en-US" sz="2400" dirty="0">
              <a:solidFill>
                <a:schemeClr val="accent3"/>
              </a:solidFill>
            </a:endParaRPr>
          </a:p>
          <a:p>
            <a:pPr marL="285750" lvl="0" indent="-285750">
              <a:buFont typeface="Courier New" panose="02070309020205020404" pitchFamily="49" charset="0"/>
              <a:buChar char="o"/>
            </a:pPr>
            <a:r>
              <a:rPr lang="en-US" sz="2400" dirty="0">
                <a:solidFill>
                  <a:schemeClr val="accent3"/>
                </a:solidFill>
              </a:rPr>
              <a:t>All the Elements fields will now be Asset object custom fields</a:t>
            </a:r>
          </a:p>
          <a:p>
            <a:pPr marL="285750" lvl="0" indent="-285750">
              <a:buFont typeface="Courier New" panose="02070309020205020404" pitchFamily="49" charset="0"/>
              <a:buChar char="o"/>
            </a:pPr>
            <a:endParaRPr lang="en-US" sz="2400" dirty="0">
              <a:solidFill>
                <a:schemeClr val="accent3"/>
              </a:solidFill>
            </a:endParaRPr>
          </a:p>
          <a:p>
            <a:pPr marL="285750" lvl="0" indent="-285750">
              <a:buFont typeface="Courier New" panose="02070309020205020404" pitchFamily="49" charset="0"/>
              <a:buChar char="o"/>
            </a:pPr>
            <a:r>
              <a:rPr lang="en-US" sz="2400" dirty="0">
                <a:solidFill>
                  <a:schemeClr val="accent3"/>
                </a:solidFill>
              </a:rPr>
              <a:t>One object schema will store all the files/values</a:t>
            </a:r>
          </a:p>
          <a:p>
            <a:pPr marL="285750" lvl="0" indent="-285750">
              <a:buFont typeface="Courier New" panose="02070309020205020404" pitchFamily="49" charset="0"/>
              <a:buChar char="o"/>
            </a:pPr>
            <a:endParaRPr lang="en-US" sz="2400" dirty="0">
              <a:solidFill>
                <a:schemeClr val="accent3"/>
              </a:solidFill>
            </a:endParaRPr>
          </a:p>
          <a:p>
            <a:pPr marL="285750" lvl="0" indent="-285750">
              <a:buFont typeface="Courier New" panose="02070309020205020404" pitchFamily="49" charset="0"/>
              <a:buChar char="o"/>
            </a:pPr>
            <a:r>
              <a:rPr lang="en-US" sz="2400" dirty="0">
                <a:solidFill>
                  <a:schemeClr val="accent3"/>
                </a:solidFill>
              </a:rPr>
              <a:t>Each data source that you have on server will be an object type on Assets</a:t>
            </a:r>
          </a:p>
        </p:txBody>
      </p:sp>
    </p:spTree>
    <p:custDataLst>
      <p:tags r:id="rId1"/>
    </p:custDataLst>
    <p:extLst>
      <p:ext uri="{BB962C8B-B14F-4D97-AF65-F5344CB8AC3E}">
        <p14:creationId xmlns:p14="http://schemas.microsoft.com/office/powerpoint/2010/main" val="3756931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5664537D-83E6-8343-9AFF-F52538E95DFA}"/>
              </a:ext>
            </a:extLst>
          </p:cNvPr>
          <p:cNvSpPr>
            <a:spLocks noGrp="1"/>
          </p:cNvSpPr>
          <p:nvPr>
            <p:ph type="title"/>
          </p:nvPr>
        </p:nvSpPr>
        <p:spPr>
          <a:xfrm>
            <a:off x="614292" y="622198"/>
            <a:ext cx="10966293" cy="756459"/>
          </a:xfrm>
        </p:spPr>
        <p:txBody>
          <a:bodyPr>
            <a:noAutofit/>
          </a:bodyPr>
          <a:lstStyle/>
          <a:p>
            <a:r>
              <a:rPr lang="en-US">
                <a:latin typeface="IBM Plex Sans" panose="020B0503050203000203" pitchFamily="34" charset="0"/>
              </a:rPr>
              <a:t>What is changing</a:t>
            </a:r>
          </a:p>
        </p:txBody>
      </p:sp>
      <p:sp>
        <p:nvSpPr>
          <p:cNvPr id="9" name="Text Placeholder 5">
            <a:extLst>
              <a:ext uri="{FF2B5EF4-FFF2-40B4-BE49-F238E27FC236}">
                <a16:creationId xmlns:a16="http://schemas.microsoft.com/office/drawing/2014/main" id="{6879F82A-6AAF-B64A-9C27-8F2750E4C5A2}"/>
              </a:ext>
            </a:extLst>
          </p:cNvPr>
          <p:cNvSpPr txBox="1">
            <a:spLocks/>
          </p:cNvSpPr>
          <p:nvPr/>
        </p:nvSpPr>
        <p:spPr>
          <a:xfrm>
            <a:off x="703131" y="1956675"/>
            <a:ext cx="5084058" cy="4002088"/>
          </a:xfrm>
          <a:prstGeom prst="rect">
            <a:avLst/>
          </a:prstGeom>
          <a:solidFill>
            <a:srgbClr val="0D2A31"/>
          </a:solidFill>
          <a:ln>
            <a:noFill/>
          </a:ln>
        </p:spPr>
        <p:txBody>
          <a:bodyPr vert="horz" lIns="91440" tIns="45720" rIns="91440" bIns="45720" rtlCol="0" anchor="t">
            <a:normAutofit lnSpcReduction="10000"/>
          </a:bodyPr>
          <a:lstStyle>
            <a:lvl1pPr marL="360363" indent="-360363" algn="l" defTabSz="914400" rtl="0" eaLnBrk="1" latinLnBrk="0" hangingPunct="1">
              <a:lnSpc>
                <a:spcPct val="150000"/>
              </a:lnSpc>
              <a:spcBef>
                <a:spcPts val="1000"/>
              </a:spcBef>
              <a:buClr>
                <a:srgbClr val="00D7FF"/>
              </a:buClr>
              <a:buFont typeface="Montserrat" panose="00000500000000000000" pitchFamily="2" charset="0"/>
              <a:buChar char="◆"/>
              <a:tabLst/>
              <a:defRPr sz="1600" b="0" i="0" kern="1200">
                <a:solidFill>
                  <a:schemeClr val="tx1"/>
                </a:solidFill>
                <a:latin typeface=""/>
                <a:ea typeface="+mn-ea"/>
                <a:cs typeface="+mn-cs"/>
              </a:defRPr>
            </a:lvl1pPr>
            <a:lvl2pPr marL="711200" indent="-30797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tab pos="301625" algn="l"/>
              </a:tabLst>
              <a:defRPr sz="1400" b="0" i="0" kern="1200">
                <a:solidFill>
                  <a:schemeClr val="tx1"/>
                </a:solidFill>
                <a:latin typeface=""/>
                <a:ea typeface="+mn-ea"/>
                <a:cs typeface="+mn-cs"/>
              </a:defRPr>
            </a:lvl2pPr>
            <a:lvl3pPr marL="1025525" indent="-31432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defRPr sz="1200" b="0" i="0" kern="1200">
                <a:solidFill>
                  <a:schemeClr val="tx1"/>
                </a:solidFill>
                <a:latin typeface=""/>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Montserrat" panose="00000500000000000000" pitchFamily="2" charset="0"/>
              <a:buNone/>
            </a:pPr>
            <a:r>
              <a:rPr lang="en-US" b="1" dirty="0">
                <a:solidFill>
                  <a:schemeClr val="bg1"/>
                </a:solidFill>
                <a:latin typeface="IBM Plex Sans" panose="020B0503050203000203" pitchFamily="34" charset="0"/>
              </a:rPr>
              <a:t>For Users</a:t>
            </a:r>
          </a:p>
          <a:p>
            <a:r>
              <a:rPr lang="en-US" sz="1800" dirty="0">
                <a:solidFill>
                  <a:schemeClr val="bg1"/>
                </a:solidFill>
                <a:latin typeface="+mn-lt"/>
              </a:rPr>
              <a:t>Fields will appear differently</a:t>
            </a:r>
          </a:p>
          <a:p>
            <a:r>
              <a:rPr lang="en-US" sz="1800" dirty="0">
                <a:solidFill>
                  <a:schemeClr val="bg1"/>
                </a:solidFill>
                <a:latin typeface="+mn-lt"/>
              </a:rPr>
              <a:t>Values will not be automatically updated when the users upload the files in Confluence</a:t>
            </a:r>
          </a:p>
          <a:p>
            <a:r>
              <a:rPr lang="en-US" sz="1800" dirty="0">
                <a:solidFill>
                  <a:schemeClr val="bg1"/>
                </a:solidFill>
                <a:latin typeface="+mn-lt"/>
              </a:rPr>
              <a:t>Users will need to notify admins when a file is changing</a:t>
            </a:r>
          </a:p>
          <a:p>
            <a:r>
              <a:rPr lang="en-US" sz="1800" dirty="0">
                <a:solidFill>
                  <a:schemeClr val="bg1"/>
                </a:solidFill>
                <a:latin typeface="+mn-lt"/>
              </a:rPr>
              <a:t>Issues with existing values will be updated (the update date will change)</a:t>
            </a:r>
          </a:p>
        </p:txBody>
      </p:sp>
      <p:sp>
        <p:nvSpPr>
          <p:cNvPr id="10" name="Text Placeholder 5">
            <a:extLst>
              <a:ext uri="{FF2B5EF4-FFF2-40B4-BE49-F238E27FC236}">
                <a16:creationId xmlns:a16="http://schemas.microsoft.com/office/drawing/2014/main" id="{F336DF1A-6868-4149-8BB1-F2703B42F9D3}"/>
              </a:ext>
            </a:extLst>
          </p:cNvPr>
          <p:cNvSpPr txBox="1">
            <a:spLocks/>
          </p:cNvSpPr>
          <p:nvPr/>
        </p:nvSpPr>
        <p:spPr>
          <a:xfrm>
            <a:off x="6404813" y="1956675"/>
            <a:ext cx="5289882" cy="4124948"/>
          </a:xfrm>
          <a:prstGeom prst="rect">
            <a:avLst/>
          </a:prstGeom>
          <a:solidFill>
            <a:schemeClr val="accent1"/>
          </a:solidFill>
          <a:ln>
            <a:noFill/>
          </a:ln>
        </p:spPr>
        <p:txBody>
          <a:bodyPr vert="horz" lIns="91440" tIns="45720" rIns="91440" bIns="45720" rtlCol="0" anchor="t">
            <a:normAutofit/>
          </a:bodyPr>
          <a:lstStyle>
            <a:lvl1pPr marL="360363" indent="-360363" algn="l" defTabSz="914400" rtl="0" eaLnBrk="1" latinLnBrk="0" hangingPunct="1">
              <a:lnSpc>
                <a:spcPct val="150000"/>
              </a:lnSpc>
              <a:spcBef>
                <a:spcPts val="1000"/>
              </a:spcBef>
              <a:buClr>
                <a:srgbClr val="00D7FF"/>
              </a:buClr>
              <a:buFont typeface="Montserrat" panose="00000500000000000000" pitchFamily="2" charset="0"/>
              <a:buChar char="◆"/>
              <a:tabLst/>
              <a:defRPr sz="1600" b="0" i="0" kern="1200">
                <a:solidFill>
                  <a:schemeClr val="tx1"/>
                </a:solidFill>
                <a:latin typeface=""/>
                <a:ea typeface="+mn-ea"/>
                <a:cs typeface="+mn-cs"/>
              </a:defRPr>
            </a:lvl1pPr>
            <a:lvl2pPr marL="711200" indent="-30797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tab pos="301625" algn="l"/>
              </a:tabLst>
              <a:defRPr sz="1400" b="0" i="0" kern="1200">
                <a:solidFill>
                  <a:schemeClr val="tx1"/>
                </a:solidFill>
                <a:latin typeface=""/>
                <a:ea typeface="+mn-ea"/>
                <a:cs typeface="+mn-cs"/>
              </a:defRPr>
            </a:lvl2pPr>
            <a:lvl3pPr marL="1025525" indent="-314325" algn="l" defTabSz="914400" rtl="0" eaLnBrk="1" latinLnBrk="0" hangingPunct="1">
              <a:lnSpc>
                <a:spcPct val="150000"/>
              </a:lnSpc>
              <a:spcBef>
                <a:spcPts val="500"/>
              </a:spcBef>
              <a:buClr>
                <a:schemeClr val="bg1">
                  <a:lumMod val="90000"/>
                </a:schemeClr>
              </a:buClr>
              <a:buFont typeface="Montserrat" panose="00000500000000000000" pitchFamily="2" charset="0"/>
              <a:buChar char="◆"/>
              <a:tabLst/>
              <a:defRPr sz="1200" b="0" i="0" kern="1200">
                <a:solidFill>
                  <a:schemeClr val="tx1"/>
                </a:solidFill>
                <a:latin typeface=""/>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Montserrat" panose="00000500000000000000" pitchFamily="2" charset="0"/>
              <a:buNone/>
            </a:pPr>
            <a:r>
              <a:rPr lang="en-US" b="1" dirty="0">
                <a:solidFill>
                  <a:schemeClr val="bg1"/>
                </a:solidFill>
                <a:latin typeface="IBM Plex Sans"/>
              </a:rPr>
              <a:t>For Administrators</a:t>
            </a:r>
          </a:p>
          <a:p>
            <a:pPr marL="360045" indent="-360045"/>
            <a:r>
              <a:rPr lang="en-US" sz="1800" dirty="0">
                <a:solidFill>
                  <a:schemeClr val="bg1"/>
                </a:solidFill>
                <a:latin typeface="+mn-lt"/>
              </a:rPr>
              <a:t>They will need to maintain the values of each data source/object type in Assets</a:t>
            </a:r>
          </a:p>
          <a:p>
            <a:pPr marL="360045" indent="-360045"/>
            <a:r>
              <a:rPr lang="en-US" dirty="0">
                <a:solidFill>
                  <a:schemeClr val="bg1"/>
                </a:solidFill>
                <a:latin typeface="IBM Plex Sans"/>
              </a:rPr>
              <a:t>Changes on the values of each field can be done either manually or by importing the files that the users are adding to the Confluence pages</a:t>
            </a:r>
          </a:p>
          <a:p>
            <a:pPr marL="360045" indent="-360045"/>
            <a:r>
              <a:rPr lang="en-US" dirty="0">
                <a:solidFill>
                  <a:schemeClr val="bg1"/>
                </a:solidFill>
                <a:latin typeface="IBM Plex Sans"/>
              </a:rPr>
              <a:t>If they decide to import, they will need to ensure that the files are well formatted</a:t>
            </a:r>
          </a:p>
        </p:txBody>
      </p:sp>
      <p:sp>
        <p:nvSpPr>
          <p:cNvPr id="15" name="TextBox 14">
            <a:extLst>
              <a:ext uri="{FF2B5EF4-FFF2-40B4-BE49-F238E27FC236}">
                <a16:creationId xmlns:a16="http://schemas.microsoft.com/office/drawing/2014/main" id="{B1C8DFD2-DFB4-384D-AD88-D4F9740607B2}"/>
              </a:ext>
            </a:extLst>
          </p:cNvPr>
          <p:cNvSpPr txBox="1"/>
          <p:nvPr/>
        </p:nvSpPr>
        <p:spPr>
          <a:xfrm>
            <a:off x="508830" y="6350550"/>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Valiantys. All rights reserved.</a:t>
            </a:r>
          </a:p>
        </p:txBody>
      </p:sp>
    </p:spTree>
    <p:custDataLst>
      <p:tags r:id="rId1"/>
    </p:custDataLst>
    <p:extLst>
      <p:ext uri="{BB962C8B-B14F-4D97-AF65-F5344CB8AC3E}">
        <p14:creationId xmlns:p14="http://schemas.microsoft.com/office/powerpoint/2010/main" val="2268983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9C03E-9C43-1E47-BD4F-E47DB9BE27F0}"/>
              </a:ext>
            </a:extLst>
          </p:cNvPr>
          <p:cNvSpPr>
            <a:spLocks noGrp="1"/>
          </p:cNvSpPr>
          <p:nvPr>
            <p:ph type="title"/>
          </p:nvPr>
        </p:nvSpPr>
        <p:spPr/>
        <p:txBody>
          <a:bodyPr>
            <a:normAutofit/>
          </a:bodyPr>
          <a:lstStyle/>
          <a:p>
            <a:r>
              <a:rPr lang="en-US">
                <a:latin typeface="IBM Plex Sans" panose="020B0503050203000203" pitchFamily="34" charset="0"/>
              </a:rPr>
              <a:t>Assets Structure</a:t>
            </a:r>
          </a:p>
        </p:txBody>
      </p:sp>
      <p:sp>
        <p:nvSpPr>
          <p:cNvPr id="26" name="TextBox 25">
            <a:extLst>
              <a:ext uri="{FF2B5EF4-FFF2-40B4-BE49-F238E27FC236}">
                <a16:creationId xmlns:a16="http://schemas.microsoft.com/office/drawing/2014/main" id="{DF06FFBD-0C2C-9F43-9963-C149FBEFD909}"/>
              </a:ext>
            </a:extLst>
          </p:cNvPr>
          <p:cNvSpPr txBox="1"/>
          <p:nvPr/>
        </p:nvSpPr>
        <p:spPr>
          <a:xfrm>
            <a:off x="508830" y="6341406"/>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Valiantys. All rights reserved.</a:t>
            </a:r>
          </a:p>
        </p:txBody>
      </p:sp>
      <p:pic>
        <p:nvPicPr>
          <p:cNvPr id="3" name="Picture 2" descr="A screenshot of a computer&#10;&#10;Description automatically generated">
            <a:extLst>
              <a:ext uri="{FF2B5EF4-FFF2-40B4-BE49-F238E27FC236}">
                <a16:creationId xmlns:a16="http://schemas.microsoft.com/office/drawing/2014/main" id="{AC37517C-B79F-E818-E4D4-95CA72B83D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944" y="1378657"/>
            <a:ext cx="10201346" cy="4687684"/>
          </a:xfrm>
          <a:prstGeom prst="rect">
            <a:avLst/>
          </a:prstGeom>
        </p:spPr>
      </p:pic>
      <p:sp>
        <p:nvSpPr>
          <p:cNvPr id="5" name="Rectangle 4">
            <a:extLst>
              <a:ext uri="{FF2B5EF4-FFF2-40B4-BE49-F238E27FC236}">
                <a16:creationId xmlns:a16="http://schemas.microsoft.com/office/drawing/2014/main" id="{5B690021-F417-924A-1D8B-36A2D82E6531}"/>
              </a:ext>
            </a:extLst>
          </p:cNvPr>
          <p:cNvSpPr/>
          <p:nvPr/>
        </p:nvSpPr>
        <p:spPr>
          <a:xfrm>
            <a:off x="735120" y="1774298"/>
            <a:ext cx="1643133" cy="303666"/>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D449E0FF-E3A3-C8E8-02EC-8B5093D4BAF4}"/>
              </a:ext>
            </a:extLst>
          </p:cNvPr>
          <p:cNvSpPr/>
          <p:nvPr/>
        </p:nvSpPr>
        <p:spPr>
          <a:xfrm>
            <a:off x="633536" y="2551323"/>
            <a:ext cx="2595439" cy="3515018"/>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6049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9C03E-9C43-1E47-BD4F-E47DB9BE27F0}"/>
              </a:ext>
            </a:extLst>
          </p:cNvPr>
          <p:cNvSpPr>
            <a:spLocks noGrp="1"/>
          </p:cNvSpPr>
          <p:nvPr>
            <p:ph type="title"/>
          </p:nvPr>
        </p:nvSpPr>
        <p:spPr/>
        <p:txBody>
          <a:bodyPr>
            <a:normAutofit/>
          </a:bodyPr>
          <a:lstStyle/>
          <a:p>
            <a:r>
              <a:rPr lang="en-US">
                <a:latin typeface="IBM Plex Sans" panose="020B0503050203000203" pitchFamily="34" charset="0"/>
              </a:rPr>
              <a:t>Adjust the Asset values manually</a:t>
            </a:r>
          </a:p>
        </p:txBody>
      </p:sp>
      <p:sp>
        <p:nvSpPr>
          <p:cNvPr id="26" name="TextBox 25">
            <a:extLst>
              <a:ext uri="{FF2B5EF4-FFF2-40B4-BE49-F238E27FC236}">
                <a16:creationId xmlns:a16="http://schemas.microsoft.com/office/drawing/2014/main" id="{DF06FFBD-0C2C-9F43-9963-C149FBEFD909}"/>
              </a:ext>
            </a:extLst>
          </p:cNvPr>
          <p:cNvSpPr txBox="1"/>
          <p:nvPr/>
        </p:nvSpPr>
        <p:spPr>
          <a:xfrm>
            <a:off x="508830" y="6341406"/>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a:t>
            </a:r>
            <a:r>
              <a:rPr lang="en-US" sz="800" err="1">
                <a:solidFill>
                  <a:srgbClr val="0D2A31"/>
                </a:solidFill>
                <a:latin typeface="IBM Plex Sans" panose="020B0503050203000203" pitchFamily="34" charset="0"/>
              </a:rPr>
              <a:t>Valiantys</a:t>
            </a:r>
            <a:r>
              <a:rPr lang="en-US" sz="800">
                <a:solidFill>
                  <a:srgbClr val="0D2A31"/>
                </a:solidFill>
                <a:latin typeface="IBM Plex Sans" panose="020B0503050203000203" pitchFamily="34" charset="0"/>
              </a:rPr>
              <a:t>. All rights reserved.</a:t>
            </a:r>
          </a:p>
        </p:txBody>
      </p:sp>
      <p:sp>
        <p:nvSpPr>
          <p:cNvPr id="28" name="TextBox 27">
            <a:extLst>
              <a:ext uri="{FF2B5EF4-FFF2-40B4-BE49-F238E27FC236}">
                <a16:creationId xmlns:a16="http://schemas.microsoft.com/office/drawing/2014/main" id="{7D24321E-06C4-85B9-571C-43D1A0A2DD92}"/>
              </a:ext>
            </a:extLst>
          </p:cNvPr>
          <p:cNvSpPr txBox="1"/>
          <p:nvPr/>
        </p:nvSpPr>
        <p:spPr>
          <a:xfrm>
            <a:off x="508830" y="1831865"/>
            <a:ext cx="10335412" cy="2677656"/>
          </a:xfrm>
          <a:prstGeom prst="rect">
            <a:avLst/>
          </a:prstGeom>
          <a:noFill/>
        </p:spPr>
        <p:txBody>
          <a:bodyPr wrap="square" anchor="ctr">
            <a:spAutoFit/>
          </a:bodyPr>
          <a:lstStyle/>
          <a:p>
            <a:pPr marL="285750" lvl="0" indent="-285750">
              <a:buFont typeface="Courier New" panose="02070309020205020404" pitchFamily="49" charset="0"/>
              <a:buChar char="o"/>
            </a:pPr>
            <a:r>
              <a:rPr lang="en-US" sz="2400" dirty="0">
                <a:solidFill>
                  <a:schemeClr val="accent3"/>
                </a:solidFill>
              </a:rPr>
              <a:t>Go to PHE-</a:t>
            </a:r>
            <a:r>
              <a:rPr lang="en-US" sz="2400" dirty="0" err="1">
                <a:solidFill>
                  <a:schemeClr val="accent3"/>
                </a:solidFill>
              </a:rPr>
              <a:t>Datasources</a:t>
            </a:r>
            <a:r>
              <a:rPr lang="en-US" sz="2400" dirty="0">
                <a:solidFill>
                  <a:schemeClr val="accent3"/>
                </a:solidFill>
              </a:rPr>
              <a:t> (</a:t>
            </a:r>
            <a:r>
              <a:rPr lang="en-US" sz="2400" dirty="0" err="1">
                <a:solidFill>
                  <a:schemeClr val="accent3"/>
                </a:solidFill>
              </a:rPr>
              <a:t>ex.Elements</a:t>
            </a:r>
            <a:r>
              <a:rPr lang="en-US" sz="2400" dirty="0">
                <a:solidFill>
                  <a:schemeClr val="accent3"/>
                </a:solidFill>
              </a:rPr>
              <a:t>) object schema</a:t>
            </a:r>
          </a:p>
          <a:p>
            <a:pPr marL="285750" lvl="0" indent="-285750">
              <a:buFont typeface="Courier New" panose="02070309020205020404" pitchFamily="49" charset="0"/>
              <a:buChar char="o"/>
            </a:pPr>
            <a:endParaRPr lang="en-US" sz="2400" dirty="0">
              <a:solidFill>
                <a:schemeClr val="accent3"/>
              </a:solidFill>
            </a:endParaRPr>
          </a:p>
          <a:p>
            <a:pPr marL="285750" lvl="0" indent="-285750">
              <a:buFont typeface="Courier New" panose="02070309020205020404" pitchFamily="49" charset="0"/>
              <a:buChar char="o"/>
            </a:pPr>
            <a:r>
              <a:rPr lang="en-US" sz="2400" dirty="0">
                <a:solidFill>
                  <a:schemeClr val="accent3"/>
                </a:solidFill>
              </a:rPr>
              <a:t>Find the Object Type that you want to update</a:t>
            </a:r>
          </a:p>
          <a:p>
            <a:pPr marL="285750" lvl="0" indent="-285750">
              <a:buFont typeface="Courier New" panose="02070309020205020404" pitchFamily="49" charset="0"/>
              <a:buChar char="o"/>
            </a:pPr>
            <a:endParaRPr lang="en-US" sz="2400" dirty="0">
              <a:solidFill>
                <a:schemeClr val="accent3"/>
              </a:solidFill>
            </a:endParaRPr>
          </a:p>
          <a:p>
            <a:pPr marL="285750" lvl="0" indent="-285750">
              <a:buFont typeface="Courier New" panose="02070309020205020404" pitchFamily="49" charset="0"/>
              <a:buChar char="o"/>
            </a:pPr>
            <a:r>
              <a:rPr lang="en-US" sz="2400" dirty="0">
                <a:solidFill>
                  <a:schemeClr val="accent3"/>
                </a:solidFill>
              </a:rPr>
              <a:t>Edit the Object Type and change the label attribute</a:t>
            </a:r>
          </a:p>
          <a:p>
            <a:pPr marL="285750" lvl="0" indent="-285750">
              <a:buFont typeface="Courier New" panose="02070309020205020404" pitchFamily="49" charset="0"/>
              <a:buChar char="o"/>
            </a:pPr>
            <a:endParaRPr lang="en-US" sz="2400" dirty="0">
              <a:solidFill>
                <a:schemeClr val="accent3"/>
              </a:solidFill>
            </a:endParaRPr>
          </a:p>
          <a:p>
            <a:pPr marL="285750" lvl="0" indent="-285750">
              <a:buFont typeface="Courier New" panose="02070309020205020404" pitchFamily="49" charset="0"/>
              <a:buChar char="o"/>
            </a:pPr>
            <a:r>
              <a:rPr lang="en-US" sz="2400" dirty="0">
                <a:solidFill>
                  <a:schemeClr val="accent3"/>
                </a:solidFill>
              </a:rPr>
              <a:t>Add/Remove object</a:t>
            </a:r>
          </a:p>
        </p:txBody>
      </p:sp>
    </p:spTree>
    <p:custDataLst>
      <p:tags r:id="rId1"/>
    </p:custDataLst>
    <p:extLst>
      <p:ext uri="{BB962C8B-B14F-4D97-AF65-F5344CB8AC3E}">
        <p14:creationId xmlns:p14="http://schemas.microsoft.com/office/powerpoint/2010/main" val="153861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9C03E-9C43-1E47-BD4F-E47DB9BE27F0}"/>
              </a:ext>
            </a:extLst>
          </p:cNvPr>
          <p:cNvSpPr>
            <a:spLocks noGrp="1"/>
          </p:cNvSpPr>
          <p:nvPr>
            <p:ph type="title"/>
          </p:nvPr>
        </p:nvSpPr>
        <p:spPr>
          <a:xfrm>
            <a:off x="508830" y="301150"/>
            <a:ext cx="10892764" cy="756459"/>
          </a:xfrm>
        </p:spPr>
        <p:txBody>
          <a:bodyPr>
            <a:normAutofit/>
          </a:bodyPr>
          <a:lstStyle/>
          <a:p>
            <a:r>
              <a:rPr lang="en-US">
                <a:latin typeface="IBM Plex Sans" panose="020B0503050203000203" pitchFamily="34" charset="0"/>
              </a:rPr>
              <a:t>Import Files into Assets</a:t>
            </a:r>
          </a:p>
        </p:txBody>
      </p:sp>
      <p:sp>
        <p:nvSpPr>
          <p:cNvPr id="26" name="TextBox 25">
            <a:extLst>
              <a:ext uri="{FF2B5EF4-FFF2-40B4-BE49-F238E27FC236}">
                <a16:creationId xmlns:a16="http://schemas.microsoft.com/office/drawing/2014/main" id="{DF06FFBD-0C2C-9F43-9963-C149FBEFD909}"/>
              </a:ext>
            </a:extLst>
          </p:cNvPr>
          <p:cNvSpPr txBox="1"/>
          <p:nvPr/>
        </p:nvSpPr>
        <p:spPr>
          <a:xfrm>
            <a:off x="508830" y="6341406"/>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a:t>
            </a:r>
            <a:r>
              <a:rPr lang="en-US" sz="800" err="1">
                <a:solidFill>
                  <a:srgbClr val="0D2A31"/>
                </a:solidFill>
                <a:latin typeface="IBM Plex Sans" panose="020B0503050203000203" pitchFamily="34" charset="0"/>
              </a:rPr>
              <a:t>Valiantys</a:t>
            </a:r>
            <a:r>
              <a:rPr lang="en-US" sz="800">
                <a:solidFill>
                  <a:srgbClr val="0D2A31"/>
                </a:solidFill>
                <a:latin typeface="IBM Plex Sans" panose="020B0503050203000203" pitchFamily="34" charset="0"/>
              </a:rPr>
              <a:t>. All rights reserved.</a:t>
            </a:r>
          </a:p>
        </p:txBody>
      </p:sp>
      <p:pic>
        <p:nvPicPr>
          <p:cNvPr id="3" name="Picture 2" descr="A screenshot of a computer&#10;&#10;Description automatically generated with medium confidence">
            <a:extLst>
              <a:ext uri="{FF2B5EF4-FFF2-40B4-BE49-F238E27FC236}">
                <a16:creationId xmlns:a16="http://schemas.microsoft.com/office/drawing/2014/main" id="{53318002-923B-AEF0-4C9C-17B521CE5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295" y="1444278"/>
            <a:ext cx="5858731" cy="3969589"/>
          </a:xfrm>
          <a:prstGeom prst="rect">
            <a:avLst/>
          </a:prstGeom>
          <a:ln>
            <a:solidFill>
              <a:schemeClr val="tx1">
                <a:alpha val="72000"/>
              </a:schemeClr>
            </a:solidFill>
          </a:ln>
        </p:spPr>
      </p:pic>
      <p:pic>
        <p:nvPicPr>
          <p:cNvPr id="6" name="Picture 5" descr="A picture containing screenshot, text, line&#10;&#10;Description automatically generated">
            <a:extLst>
              <a:ext uri="{FF2B5EF4-FFF2-40B4-BE49-F238E27FC236}">
                <a16:creationId xmlns:a16="http://schemas.microsoft.com/office/drawing/2014/main" id="{B1DFF82C-C379-BD31-01AD-E0FD3F6BC4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9563" y="3161831"/>
            <a:ext cx="7772400" cy="3073971"/>
          </a:xfrm>
          <a:prstGeom prst="rect">
            <a:avLst/>
          </a:prstGeom>
          <a:solidFill>
            <a:srgbClr val="FFFFFF">
              <a:alpha val="0"/>
            </a:srgbClr>
          </a:solidFill>
          <a:ln>
            <a:solidFill>
              <a:schemeClr val="tx1">
                <a:alpha val="83000"/>
              </a:schemeClr>
            </a:solidFill>
          </a:ln>
        </p:spPr>
      </p:pic>
    </p:spTree>
    <p:custDataLst>
      <p:tags r:id="rId1"/>
    </p:custDataLst>
    <p:extLst>
      <p:ext uri="{BB962C8B-B14F-4D97-AF65-F5344CB8AC3E}">
        <p14:creationId xmlns:p14="http://schemas.microsoft.com/office/powerpoint/2010/main" val="4259433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9C03E-9C43-1E47-BD4F-E47DB9BE27F0}"/>
              </a:ext>
            </a:extLst>
          </p:cNvPr>
          <p:cNvSpPr>
            <a:spLocks noGrp="1"/>
          </p:cNvSpPr>
          <p:nvPr>
            <p:ph type="title"/>
          </p:nvPr>
        </p:nvSpPr>
        <p:spPr/>
        <p:txBody>
          <a:bodyPr>
            <a:normAutofit/>
          </a:bodyPr>
          <a:lstStyle/>
          <a:p>
            <a:r>
              <a:rPr lang="en-US">
                <a:latin typeface="IBM Plex Sans" panose="020B0503050203000203" pitchFamily="34" charset="0"/>
              </a:rPr>
              <a:t>Adjust Interconnected Asset Objects</a:t>
            </a:r>
          </a:p>
        </p:txBody>
      </p:sp>
      <p:sp>
        <p:nvSpPr>
          <p:cNvPr id="26" name="TextBox 25">
            <a:extLst>
              <a:ext uri="{FF2B5EF4-FFF2-40B4-BE49-F238E27FC236}">
                <a16:creationId xmlns:a16="http://schemas.microsoft.com/office/drawing/2014/main" id="{DF06FFBD-0C2C-9F43-9963-C149FBEFD909}"/>
              </a:ext>
            </a:extLst>
          </p:cNvPr>
          <p:cNvSpPr txBox="1"/>
          <p:nvPr/>
        </p:nvSpPr>
        <p:spPr>
          <a:xfrm>
            <a:off x="508830" y="6341406"/>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a:t>
            </a:r>
            <a:r>
              <a:rPr lang="en-US" sz="800" err="1">
                <a:solidFill>
                  <a:srgbClr val="0D2A31"/>
                </a:solidFill>
                <a:latin typeface="IBM Plex Sans" panose="020B0503050203000203" pitchFamily="34" charset="0"/>
              </a:rPr>
              <a:t>Valiantys</a:t>
            </a:r>
            <a:r>
              <a:rPr lang="en-US" sz="800">
                <a:solidFill>
                  <a:srgbClr val="0D2A31"/>
                </a:solidFill>
                <a:latin typeface="IBM Plex Sans" panose="020B0503050203000203" pitchFamily="34" charset="0"/>
              </a:rPr>
              <a:t>. All rights reserved.</a:t>
            </a:r>
          </a:p>
        </p:txBody>
      </p:sp>
      <p:sp>
        <p:nvSpPr>
          <p:cNvPr id="28" name="TextBox 27">
            <a:extLst>
              <a:ext uri="{FF2B5EF4-FFF2-40B4-BE49-F238E27FC236}">
                <a16:creationId xmlns:a16="http://schemas.microsoft.com/office/drawing/2014/main" id="{7D24321E-06C4-85B9-571C-43D1A0A2DD92}"/>
              </a:ext>
            </a:extLst>
          </p:cNvPr>
          <p:cNvSpPr txBox="1"/>
          <p:nvPr/>
        </p:nvSpPr>
        <p:spPr>
          <a:xfrm>
            <a:off x="508830" y="1775787"/>
            <a:ext cx="10335412" cy="3046988"/>
          </a:xfrm>
          <a:prstGeom prst="rect">
            <a:avLst/>
          </a:prstGeom>
          <a:noFill/>
        </p:spPr>
        <p:txBody>
          <a:bodyPr wrap="square" anchor="ctr">
            <a:spAutoFit/>
          </a:bodyPr>
          <a:lstStyle/>
          <a:p>
            <a:pPr marL="285750" lvl="0" indent="-285750">
              <a:buFont typeface="Courier New" panose="02070309020205020404" pitchFamily="49" charset="0"/>
              <a:buChar char="o"/>
            </a:pPr>
            <a:r>
              <a:rPr lang="en-US" sz="2400">
                <a:solidFill>
                  <a:schemeClr val="accent3"/>
                </a:solidFill>
              </a:rPr>
              <a:t>Some Asset objects are interconnected</a:t>
            </a:r>
          </a:p>
          <a:p>
            <a:pPr marL="742950" lvl="1" indent="-285750">
              <a:buFont typeface="Courier New" panose="02070309020205020404" pitchFamily="49" charset="0"/>
              <a:buChar char="o"/>
            </a:pPr>
            <a:r>
              <a:rPr lang="en-US" sz="2400">
                <a:solidFill>
                  <a:schemeClr val="accent3"/>
                </a:solidFill>
              </a:rPr>
              <a:t>e.g. based on the value of the program the user gets specific Labs</a:t>
            </a:r>
          </a:p>
          <a:p>
            <a:pPr marL="285750" lvl="0" indent="-285750">
              <a:buFont typeface="Courier New" panose="02070309020205020404" pitchFamily="49" charset="0"/>
              <a:buChar char="o"/>
            </a:pPr>
            <a:endParaRPr lang="en-US" sz="2400">
              <a:solidFill>
                <a:schemeClr val="accent3"/>
              </a:solidFill>
            </a:endParaRPr>
          </a:p>
          <a:p>
            <a:pPr marL="285750" lvl="0" indent="-285750">
              <a:buFont typeface="Courier New" panose="02070309020205020404" pitchFamily="49" charset="0"/>
              <a:buChar char="o"/>
            </a:pPr>
            <a:r>
              <a:rPr lang="en-US" sz="2400">
                <a:solidFill>
                  <a:schemeClr val="accent3"/>
                </a:solidFill>
              </a:rPr>
              <a:t>Assets are using the labels to connect objects together, so the labels need to exist in the child object</a:t>
            </a:r>
          </a:p>
          <a:p>
            <a:pPr marL="285750" lvl="0" indent="-285750">
              <a:buFont typeface="Courier New" panose="02070309020205020404" pitchFamily="49" charset="0"/>
              <a:buChar char="o"/>
            </a:pPr>
            <a:endParaRPr lang="en-US" sz="2400">
              <a:solidFill>
                <a:schemeClr val="accent3"/>
              </a:solidFill>
            </a:endParaRPr>
          </a:p>
          <a:p>
            <a:pPr marL="285750" lvl="0" indent="-285750">
              <a:buFont typeface="Courier New" panose="02070309020205020404" pitchFamily="49" charset="0"/>
              <a:buChar char="o"/>
            </a:pPr>
            <a:r>
              <a:rPr lang="en-US" sz="2400">
                <a:solidFill>
                  <a:schemeClr val="accent3"/>
                </a:solidFill>
              </a:rPr>
              <a:t>Ensure that you adjust those values in the files before you import them</a:t>
            </a:r>
          </a:p>
          <a:p>
            <a:pPr marL="285750" lvl="0" indent="-285750">
              <a:buFont typeface="Courier New" panose="02070309020205020404" pitchFamily="49" charset="0"/>
              <a:buChar char="o"/>
            </a:pPr>
            <a:endParaRPr lang="en-US" sz="2400">
              <a:solidFill>
                <a:schemeClr val="accent3"/>
              </a:solidFill>
            </a:endParaRPr>
          </a:p>
        </p:txBody>
      </p:sp>
    </p:spTree>
    <p:custDataLst>
      <p:tags r:id="rId1"/>
    </p:custDataLst>
    <p:extLst>
      <p:ext uri="{BB962C8B-B14F-4D97-AF65-F5344CB8AC3E}">
        <p14:creationId xmlns:p14="http://schemas.microsoft.com/office/powerpoint/2010/main" val="3126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9C03E-9C43-1E47-BD4F-E47DB9BE27F0}"/>
              </a:ext>
            </a:extLst>
          </p:cNvPr>
          <p:cNvSpPr>
            <a:spLocks noGrp="1"/>
          </p:cNvSpPr>
          <p:nvPr>
            <p:ph type="title"/>
          </p:nvPr>
        </p:nvSpPr>
        <p:spPr>
          <a:xfrm>
            <a:off x="508830" y="81183"/>
            <a:ext cx="10892764" cy="756459"/>
          </a:xfrm>
        </p:spPr>
        <p:txBody>
          <a:bodyPr>
            <a:normAutofit/>
          </a:bodyPr>
          <a:lstStyle/>
          <a:p>
            <a:r>
              <a:rPr lang="en-US">
                <a:latin typeface="IBM Plex Sans" panose="020B0503050203000203" pitchFamily="34" charset="0"/>
              </a:rPr>
              <a:t>Adjust Interconnected Asset Objects</a:t>
            </a:r>
          </a:p>
        </p:txBody>
      </p:sp>
      <p:sp>
        <p:nvSpPr>
          <p:cNvPr id="26" name="TextBox 25">
            <a:extLst>
              <a:ext uri="{FF2B5EF4-FFF2-40B4-BE49-F238E27FC236}">
                <a16:creationId xmlns:a16="http://schemas.microsoft.com/office/drawing/2014/main" id="{DF06FFBD-0C2C-9F43-9963-C149FBEFD909}"/>
              </a:ext>
            </a:extLst>
          </p:cNvPr>
          <p:cNvSpPr txBox="1"/>
          <p:nvPr/>
        </p:nvSpPr>
        <p:spPr>
          <a:xfrm>
            <a:off x="508830" y="6341406"/>
            <a:ext cx="1869423" cy="215444"/>
          </a:xfrm>
          <a:prstGeom prst="rect">
            <a:avLst/>
          </a:prstGeom>
          <a:noFill/>
        </p:spPr>
        <p:txBody>
          <a:bodyPr wrap="none" rtlCol="0">
            <a:spAutoFit/>
          </a:bodyPr>
          <a:lstStyle/>
          <a:p>
            <a:r>
              <a:rPr lang="en-US" sz="800">
                <a:solidFill>
                  <a:srgbClr val="0D2A31"/>
                </a:solidFill>
                <a:latin typeface="IBM Plex Sans" panose="020B0503050203000203" pitchFamily="34" charset="0"/>
              </a:rPr>
              <a:t>©2022 Valiantys. All rights reserved.</a:t>
            </a:r>
          </a:p>
        </p:txBody>
      </p:sp>
      <p:pic>
        <p:nvPicPr>
          <p:cNvPr id="6" name="Picture 5" descr="A screenshot of a document&#10;&#10;Description automatically generated with low confidence">
            <a:extLst>
              <a:ext uri="{FF2B5EF4-FFF2-40B4-BE49-F238E27FC236}">
                <a16:creationId xmlns:a16="http://schemas.microsoft.com/office/drawing/2014/main" id="{40AFA385-60E4-1F37-A30F-CA49462136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829" y="663860"/>
            <a:ext cx="10778295" cy="6018876"/>
          </a:xfrm>
          <a:prstGeom prst="rect">
            <a:avLst/>
          </a:prstGeom>
        </p:spPr>
      </p:pic>
    </p:spTree>
    <p:custDataLst>
      <p:tags r:id="rId1"/>
    </p:custDataLst>
    <p:extLst>
      <p:ext uri="{BB962C8B-B14F-4D97-AF65-F5344CB8AC3E}">
        <p14:creationId xmlns:p14="http://schemas.microsoft.com/office/powerpoint/2010/main" val="386212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D2A3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722BB4BA-1D8F-6242-AD39-9D28EBC47BF1}"/>
              </a:ext>
            </a:extLst>
          </p:cNvPr>
          <p:cNvSpPr>
            <a:spLocks noGrp="1"/>
          </p:cNvSpPr>
          <p:nvPr>
            <p:ph type="subTitle" idx="1"/>
          </p:nvPr>
        </p:nvSpPr>
        <p:spPr>
          <a:xfrm>
            <a:off x="547607" y="3679529"/>
            <a:ext cx="6065228" cy="2164680"/>
          </a:xfrm>
        </p:spPr>
        <p:txBody>
          <a:bodyPr>
            <a:normAutofit lnSpcReduction="10000"/>
          </a:bodyPr>
          <a:lstStyle/>
          <a:p>
            <a:r>
              <a:rPr lang="en-US" b="1">
                <a:solidFill>
                  <a:schemeClr val="bg1"/>
                </a:solidFill>
                <a:latin typeface="IBM Plex Sans" panose="020B0503050203000203" pitchFamily="34" charset="0"/>
              </a:rPr>
              <a:t>About Valiantys</a:t>
            </a:r>
          </a:p>
          <a:p>
            <a:r>
              <a:rPr lang="en-US">
                <a:solidFill>
                  <a:schemeClr val="bg1"/>
                </a:solidFill>
                <a:latin typeface="IBM Plex Sans" panose="020B0503050203000203" pitchFamily="34" charset="0"/>
              </a:rPr>
              <a:t>Valiantys is the leading global consulting and services firm dedicated to Atlassian. We accelerate business transformation by digitizing processes and modernizing teamwork, using the best Agile methods and tools. Our Atlassian technical expertise is unparalleled, and we support our customers across the entire spectrum of their projects on those platforms. Because teamwork requires more than just tools, we help them bridge the gap between their applications and strategic practices such as SAFe and ITIL. Over the last 15 years, we have helped in excess of 5,000 customers to achieve their desired business outcomes at a reduced time to value, through improved team collaboration.</a:t>
            </a:r>
          </a:p>
          <a:p>
            <a:r>
              <a:rPr lang="en-US">
                <a:solidFill>
                  <a:schemeClr val="bg1"/>
                </a:solidFill>
                <a:latin typeface="IBM Plex Sans" panose="020B0503050203000203" pitchFamily="34" charset="0"/>
              </a:rPr>
              <a:t>Find out how we can help you get the results you need at </a:t>
            </a:r>
            <a:r>
              <a:rPr lang="en-US">
                <a:solidFill>
                  <a:schemeClr val="tx2"/>
                </a:solidFill>
                <a:latin typeface="IBM Plex Sans" panose="020B0503050203000203" pitchFamily="34" charset="0"/>
                <a:hlinkClick r:id="rId3">
                  <a:extLst>
                    <a:ext uri="{A12FA001-AC4F-418D-AE19-62706E023703}">
                      <ahyp:hlinkClr xmlns:ahyp="http://schemas.microsoft.com/office/drawing/2018/hyperlinkcolor" val="tx"/>
                    </a:ext>
                  </a:extLst>
                </a:hlinkClick>
              </a:rPr>
              <a:t>http://valiantys.com/</a:t>
            </a:r>
            <a:endParaRPr lang="en-US">
              <a:solidFill>
                <a:schemeClr val="tx2"/>
              </a:solidFill>
              <a:latin typeface="IBM Plex Sans" panose="020B0503050203000203" pitchFamily="34" charset="0"/>
            </a:endParaRPr>
          </a:p>
          <a:p>
            <a:pPr>
              <a:lnSpc>
                <a:spcPct val="150000"/>
              </a:lnSpc>
              <a:buClr>
                <a:schemeClr val="accent1"/>
              </a:buClr>
            </a:pPr>
            <a:endParaRPr lang="en-US">
              <a:latin typeface="IBM Plex Sans" panose="020B0503050203000203" pitchFamily="34" charset="0"/>
            </a:endParaRPr>
          </a:p>
          <a:p>
            <a:pPr>
              <a:lnSpc>
                <a:spcPct val="150000"/>
              </a:lnSpc>
              <a:buClr>
                <a:schemeClr val="accent1"/>
              </a:buClr>
            </a:pPr>
            <a:endParaRPr lang="en-US">
              <a:latin typeface="IBM Plex Sans" panose="020B0503050203000203" pitchFamily="34" charset="0"/>
            </a:endParaRPr>
          </a:p>
        </p:txBody>
      </p:sp>
      <p:sp>
        <p:nvSpPr>
          <p:cNvPr id="4" name="TextBox 3">
            <a:extLst>
              <a:ext uri="{FF2B5EF4-FFF2-40B4-BE49-F238E27FC236}">
                <a16:creationId xmlns:a16="http://schemas.microsoft.com/office/drawing/2014/main" id="{25616B20-E466-2F43-86F3-8E1264734465}"/>
              </a:ext>
            </a:extLst>
          </p:cNvPr>
          <p:cNvSpPr txBox="1"/>
          <p:nvPr/>
        </p:nvSpPr>
        <p:spPr>
          <a:xfrm>
            <a:off x="508830" y="6341406"/>
            <a:ext cx="1869423" cy="215444"/>
          </a:xfrm>
          <a:prstGeom prst="rect">
            <a:avLst/>
          </a:prstGeom>
          <a:noFill/>
        </p:spPr>
        <p:txBody>
          <a:bodyPr wrap="none" rtlCol="0">
            <a:spAutoFit/>
          </a:bodyPr>
          <a:lstStyle/>
          <a:p>
            <a:r>
              <a:rPr lang="en-US" sz="800">
                <a:solidFill>
                  <a:schemeClr val="bg1"/>
                </a:solidFill>
                <a:latin typeface="IBM Plex Sans" panose="020B0503050203000203" pitchFamily="34" charset="0"/>
              </a:rPr>
              <a:t>©2022 Valiantys. All rights reserved.</a:t>
            </a:r>
          </a:p>
        </p:txBody>
      </p:sp>
      <p:sp>
        <p:nvSpPr>
          <p:cNvPr id="2" name="TextBox 1">
            <a:extLst>
              <a:ext uri="{FF2B5EF4-FFF2-40B4-BE49-F238E27FC236}">
                <a16:creationId xmlns:a16="http://schemas.microsoft.com/office/drawing/2014/main" id="{602078D4-465F-6B18-652A-4A6C37E8C634}"/>
              </a:ext>
            </a:extLst>
          </p:cNvPr>
          <p:cNvSpPr txBox="1"/>
          <p:nvPr/>
        </p:nvSpPr>
        <p:spPr>
          <a:xfrm>
            <a:off x="732966" y="2100263"/>
            <a:ext cx="7453771" cy="646331"/>
          </a:xfrm>
          <a:prstGeom prst="rect">
            <a:avLst/>
          </a:prstGeom>
        </p:spPr>
        <p:txBody>
          <a:bodyPr wrap="square" rtlCol="0">
            <a:spAutoFit/>
          </a:bodyPr>
          <a:lstStyle/>
          <a:p>
            <a:pPr>
              <a:buClr>
                <a:schemeClr val="bg2"/>
              </a:buClr>
            </a:pPr>
            <a:r>
              <a:rPr lang="en-US" sz="3600">
                <a:solidFill>
                  <a:schemeClr val="bg1"/>
                </a:solidFill>
              </a:rPr>
              <a:t>THANK YOU!</a:t>
            </a:r>
          </a:p>
        </p:txBody>
      </p:sp>
    </p:spTree>
    <p:custDataLst>
      <p:tags r:id="rId1"/>
    </p:custDataLst>
    <p:extLst>
      <p:ext uri="{BB962C8B-B14F-4D97-AF65-F5344CB8AC3E}">
        <p14:creationId xmlns:p14="http://schemas.microsoft.com/office/powerpoint/2010/main" val="590767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EMPLAFYSLIDEID" val="637800174205546779"/>
</p:tagLst>
</file>

<file path=ppt/tags/tag2.xml><?xml version="1.0" encoding="utf-8"?>
<p:tagLst xmlns:a="http://schemas.openxmlformats.org/drawingml/2006/main" xmlns:r="http://schemas.openxmlformats.org/officeDocument/2006/relationships" xmlns:p="http://schemas.openxmlformats.org/presentationml/2006/main">
  <p:tag name="TEMPLAFYSLIDEID" val="637800174205546780"/>
</p:tagLst>
</file>

<file path=ppt/tags/tag3.xml><?xml version="1.0" encoding="utf-8"?>
<p:tagLst xmlns:a="http://schemas.openxmlformats.org/drawingml/2006/main" xmlns:r="http://schemas.openxmlformats.org/officeDocument/2006/relationships" xmlns:p="http://schemas.openxmlformats.org/presentationml/2006/main">
  <p:tag name="TEMPLAFYSLIDEID" val="637800174207110001"/>
</p:tagLst>
</file>

<file path=ppt/tags/tag4.xml><?xml version="1.0" encoding="utf-8"?>
<p:tagLst xmlns:a="http://schemas.openxmlformats.org/drawingml/2006/main" xmlns:r="http://schemas.openxmlformats.org/officeDocument/2006/relationships" xmlns:p="http://schemas.openxmlformats.org/presentationml/2006/main">
  <p:tag name="TEMPLAFYSLIDEID" val="637800174205546780"/>
</p:tagLst>
</file>

<file path=ppt/tags/tag5.xml><?xml version="1.0" encoding="utf-8"?>
<p:tagLst xmlns:a="http://schemas.openxmlformats.org/drawingml/2006/main" xmlns:r="http://schemas.openxmlformats.org/officeDocument/2006/relationships" xmlns:p="http://schemas.openxmlformats.org/presentationml/2006/main">
  <p:tag name="TEMPLAFYSLIDEID" val="637800174205546780"/>
</p:tagLst>
</file>

<file path=ppt/tags/tag6.xml><?xml version="1.0" encoding="utf-8"?>
<p:tagLst xmlns:a="http://schemas.openxmlformats.org/drawingml/2006/main" xmlns:r="http://schemas.openxmlformats.org/officeDocument/2006/relationships" xmlns:p="http://schemas.openxmlformats.org/presentationml/2006/main">
  <p:tag name="TEMPLAFYSLIDEID" val="637800174205546780"/>
</p:tagLst>
</file>

<file path=ppt/tags/tag7.xml><?xml version="1.0" encoding="utf-8"?>
<p:tagLst xmlns:a="http://schemas.openxmlformats.org/drawingml/2006/main" xmlns:r="http://schemas.openxmlformats.org/officeDocument/2006/relationships" xmlns:p="http://schemas.openxmlformats.org/presentationml/2006/main">
  <p:tag name="TEMPLAFYSLIDEID" val="637800174205546780"/>
</p:tagLst>
</file>

<file path=ppt/tags/tag8.xml><?xml version="1.0" encoding="utf-8"?>
<p:tagLst xmlns:a="http://schemas.openxmlformats.org/drawingml/2006/main" xmlns:r="http://schemas.openxmlformats.org/officeDocument/2006/relationships" xmlns:p="http://schemas.openxmlformats.org/presentationml/2006/main">
  <p:tag name="TEMPLAFYSLIDEID" val="637800174205546780"/>
</p:tagLst>
</file>

<file path=ppt/tags/tag9.xml><?xml version="1.0" encoding="utf-8"?>
<p:tagLst xmlns:a="http://schemas.openxmlformats.org/drawingml/2006/main" xmlns:r="http://schemas.openxmlformats.org/officeDocument/2006/relationships" xmlns:p="http://schemas.openxmlformats.org/presentationml/2006/main">
  <p:tag name="TEMPLAFYSLIDEID" val="637800174222266817"/>
</p:tagLst>
</file>

<file path=ppt/theme/theme1.xml><?xml version="1.0" encoding="utf-8"?>
<a:theme xmlns:a="http://schemas.openxmlformats.org/drawingml/2006/main" name="Valiantys">
  <a:themeElements>
    <a:clrScheme name="Custom 2">
      <a:dk1>
        <a:srgbClr val="000000"/>
      </a:dk1>
      <a:lt1>
        <a:srgbClr val="F9F9F9"/>
      </a:lt1>
      <a:dk2>
        <a:srgbClr val="00D7FF"/>
      </a:dk2>
      <a:lt2>
        <a:srgbClr val="0D2A30"/>
      </a:lt2>
      <a:accent1>
        <a:srgbClr val="0070FF"/>
      </a:accent1>
      <a:accent2>
        <a:srgbClr val="00A3FF"/>
      </a:accent2>
      <a:accent3>
        <a:srgbClr val="074D98"/>
      </a:accent3>
      <a:accent4>
        <a:srgbClr val="0A3C65"/>
      </a:accent4>
      <a:accent5>
        <a:srgbClr val="078198"/>
      </a:accent5>
      <a:accent6>
        <a:srgbClr val="03ACCC"/>
      </a:accent6>
      <a:hlink>
        <a:srgbClr val="074DEE"/>
      </a:hlink>
      <a:folHlink>
        <a:srgbClr val="078198"/>
      </a:folHlink>
    </a:clrScheme>
    <a:fontScheme name="Valiantys_new">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marL="342900" indent="-342900" algn="l">
          <a:buClr>
            <a:schemeClr val="bg2"/>
          </a:buClr>
          <a:buFont typeface="Montserrat" panose="00000500000000000000" pitchFamily="2" charset="0"/>
          <a:buChar char="◆"/>
          <a:defRPr sz="2400" dirty="0" smtClean="0"/>
        </a:defPPr>
      </a:lstStyle>
    </a:txDef>
  </a:objectDefaults>
  <a:extraClrSchemeLst/>
  <a:extLst>
    <a:ext uri="{05A4C25C-085E-4340-85A3-A5531E510DB2}">
      <thm15:themeFamily xmlns:thm15="http://schemas.microsoft.com/office/thememl/2012/main" name="Valiantys" id="{DC7BABC6-0554-454C-A503-E1BCC2CC8B33}" vid="{646663FA-5F6A-204A-AB6B-1D9D43C17D11}"/>
    </a:ext>
  </a:extLst>
</a:theme>
</file>

<file path=ppt/theme/theme2.xml><?xml version="1.0" encoding="utf-8"?>
<a:theme xmlns:a="http://schemas.openxmlformats.org/drawingml/2006/main" name="2_Alternative content slide">
  <a:themeElements>
    <a:clrScheme name="Valiantys_new_ID">
      <a:dk1>
        <a:srgbClr val="3E3E3E"/>
      </a:dk1>
      <a:lt1>
        <a:srgbClr val="F9F9F9"/>
      </a:lt1>
      <a:dk2>
        <a:srgbClr val="676867"/>
      </a:dk2>
      <a:lt2>
        <a:srgbClr val="1BB8EA"/>
      </a:lt2>
      <a:accent1>
        <a:srgbClr val="009ACB"/>
      </a:accent1>
      <a:accent2>
        <a:srgbClr val="FF7757"/>
      </a:accent2>
      <a:accent3>
        <a:srgbClr val="FF5E37"/>
      </a:accent3>
      <a:accent4>
        <a:srgbClr val="FF947A"/>
      </a:accent4>
      <a:accent5>
        <a:srgbClr val="FFB314"/>
      </a:accent5>
      <a:accent6>
        <a:srgbClr val="F6A806"/>
      </a:accent6>
      <a:hlink>
        <a:srgbClr val="35C1EE"/>
      </a:hlink>
      <a:folHlink>
        <a:srgbClr val="FFC64F"/>
      </a:folHlink>
    </a:clrScheme>
    <a:fontScheme name="Valiantys_new">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marL="342900" indent="-342900" algn="l">
          <a:buClr>
            <a:schemeClr val="bg2"/>
          </a:buClr>
          <a:buFont typeface="Montserrat" panose="00000500000000000000" pitchFamily="2" charset="0"/>
          <a:buChar char="◆"/>
          <a:defRPr sz="2400" dirty="0" smtClean="0"/>
        </a:defPPr>
      </a:lstStyle>
    </a:txDef>
  </a:objectDefaults>
  <a:extraClrSchemeLst/>
  <a:extLst>
    <a:ext uri="{05A4C25C-085E-4340-85A3-A5531E510DB2}">
      <thm15:themeFamily xmlns:thm15="http://schemas.microsoft.com/office/thememl/2012/main" name="Master_Valiantys" id="{F8A32876-EB2C-4103-8BF3-6590C2AACC80}" vid="{C988015B-A77C-4208-B11C-2373E8435432}"/>
    </a:ext>
  </a:extLst>
</a:theme>
</file>

<file path=ppt/theme/theme3.xml><?xml version="1.0" encoding="utf-8"?>
<a:theme xmlns:a="http://schemas.openxmlformats.org/drawingml/2006/main" name="1_Valiantys">
  <a:themeElements>
    <a:clrScheme name="Custom 2">
      <a:dk1>
        <a:srgbClr val="000000"/>
      </a:dk1>
      <a:lt1>
        <a:srgbClr val="F9F9F9"/>
      </a:lt1>
      <a:dk2>
        <a:srgbClr val="00D7FF"/>
      </a:dk2>
      <a:lt2>
        <a:srgbClr val="0D2A30"/>
      </a:lt2>
      <a:accent1>
        <a:srgbClr val="0070FF"/>
      </a:accent1>
      <a:accent2>
        <a:srgbClr val="00A3FF"/>
      </a:accent2>
      <a:accent3>
        <a:srgbClr val="074D98"/>
      </a:accent3>
      <a:accent4>
        <a:srgbClr val="0A3C65"/>
      </a:accent4>
      <a:accent5>
        <a:srgbClr val="078198"/>
      </a:accent5>
      <a:accent6>
        <a:srgbClr val="03ACCC"/>
      </a:accent6>
      <a:hlink>
        <a:srgbClr val="074DEE"/>
      </a:hlink>
      <a:folHlink>
        <a:srgbClr val="078198"/>
      </a:folHlink>
    </a:clrScheme>
    <a:fontScheme name="Valiantys_new">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marL="342900" indent="-342900" algn="l">
          <a:buClr>
            <a:schemeClr val="bg2"/>
          </a:buClr>
          <a:buFont typeface="Montserrat" panose="00000500000000000000" pitchFamily="2" charset="0"/>
          <a:buChar char="◆"/>
          <a:defRPr sz="2400" dirty="0" smtClean="0"/>
        </a:defPPr>
      </a:lstStyle>
    </a:txDef>
  </a:objectDefaults>
  <a:extraClrSchemeLst/>
  <a:extLst>
    <a:ext uri="{05A4C25C-085E-4340-85A3-A5531E510DB2}">
      <thm15:themeFamily xmlns:thm15="http://schemas.microsoft.com/office/thememl/2012/main" name="Valiantys" id="{DC7BABC6-0554-454C-A503-E1BCC2CC8B33}" vid="{646663FA-5F6A-204A-AB6B-1D9D43C17D11}"/>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59e98a2-8bc4-4917-aa3e-fb6e6a3fb12b" xsi:nil="true"/>
    <lcf76f155ced4ddcb4097134ff3c332f xmlns="58c56fb2-e99d-4053-ac5d-a859ea97ea52">
      <Terms xmlns="http://schemas.microsoft.com/office/infopath/2007/PartnerControls"/>
    </lcf76f155ced4ddcb4097134ff3c332f>
    <SalesforceId xmlns="58c56fb2-e99d-4053-ac5d-a859ea97ea52" xsi:nil="true"/>
    <_Flow_SignoffStatus xmlns="58c56fb2-e99d-4053-ac5d-a859ea97ea5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5864390F4F014C9FD8370660A0AAD5" ma:contentTypeVersion="20" ma:contentTypeDescription="Crée un document." ma:contentTypeScope="" ma:versionID="f801e406649b8cf40ea11d9a6c0e0a39">
  <xsd:schema xmlns:xsd="http://www.w3.org/2001/XMLSchema" xmlns:xs="http://www.w3.org/2001/XMLSchema" xmlns:p="http://schemas.microsoft.com/office/2006/metadata/properties" xmlns:ns2="d59e98a2-8bc4-4917-aa3e-fb6e6a3fb12b" xmlns:ns3="58c56fb2-e99d-4053-ac5d-a859ea97ea52" targetNamespace="http://schemas.microsoft.com/office/2006/metadata/properties" ma:root="true" ma:fieldsID="8e66c60962ebdc14573594eaab070609" ns2:_="" ns3:_="">
    <xsd:import namespace="d59e98a2-8bc4-4917-aa3e-fb6e6a3fb12b"/>
    <xsd:import namespace="58c56fb2-e99d-4053-ac5d-a859ea97ea5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LengthInSeconds"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lcf76f155ced4ddcb4097134ff3c332f" minOccurs="0"/>
                <xsd:element ref="ns2:TaxCatchAll" minOccurs="0"/>
                <xsd:element ref="ns3:SalesforceId"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9e98a2-8bc4-4917-aa3e-fb6e6a3fb12b"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3a6a6701-4fd9-4ecb-b990-38942e4145d2}" ma:internalName="TaxCatchAll" ma:showField="CatchAllData" ma:web="d59e98a2-8bc4-4917-aa3e-fb6e6a3fb12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8c56fb2-e99d-4053-ac5d-a859ea97ea5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47ad732a-77b5-4691-ab42-0037577e7cdd" ma:termSetId="09814cd3-568e-fe90-9814-8d621ff8fb84" ma:anchorId="fba54fb3-c3e1-fe81-a776-ca4b69148c4d" ma:open="true" ma:isKeyword="false">
      <xsd:complexType>
        <xsd:sequence>
          <xsd:element ref="pc:Terms" minOccurs="0" maxOccurs="1"/>
        </xsd:sequence>
      </xsd:complexType>
    </xsd:element>
    <xsd:element name="SalesforceId" ma:index="24" nillable="true" ma:displayName="SalesforceId" ma:indexed="true" ma:internalName="SalesforceId">
      <xsd:simpleType>
        <xsd:restriction base="dms:Text"/>
      </xsd:simpleType>
    </xsd:element>
    <xsd:element name="_Flow_SignoffStatus" ma:index="25" nillable="true" ma:displayName="État de validation" ma:internalName="_x00c9_tat_x0020_de_x0020_validat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9C7B4A-6019-48EC-912D-ACBDBC4FC305}">
  <ds:schemaRefs>
    <ds:schemaRef ds:uri="58c56fb2-e99d-4053-ac5d-a859ea97ea52"/>
    <ds:schemaRef ds:uri="d59e98a2-8bc4-4917-aa3e-fb6e6a3fb12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ED4F97C-76D0-4FA7-AB52-7C4C76817BF4}">
  <ds:schemaRefs>
    <ds:schemaRef ds:uri="http://schemas.microsoft.com/sharepoint/v3/contenttype/forms"/>
  </ds:schemaRefs>
</ds:datastoreItem>
</file>

<file path=customXml/itemProps3.xml><?xml version="1.0" encoding="utf-8"?>
<ds:datastoreItem xmlns:ds="http://schemas.openxmlformats.org/officeDocument/2006/customXml" ds:itemID="{913580CD-0C88-4EA5-A7B0-9F0D888E25E5}">
  <ds:schemaRefs>
    <ds:schemaRef ds:uri="58c56fb2-e99d-4053-ac5d-a859ea97ea52"/>
    <ds:schemaRef ds:uri="d59e98a2-8bc4-4917-aa3e-fb6e6a3fb1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Master_Valiantys</Template>
  <TotalTime>0</TotalTime>
  <Words>465</Words>
  <Application>Microsoft Macintosh PowerPoint</Application>
  <PresentationFormat>Widescreen</PresentationFormat>
  <Paragraphs>49</Paragraphs>
  <Slides>9</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IBM Plex Sans</vt:lpstr>
      <vt:lpstr>Arial</vt:lpstr>
      <vt:lpstr>Montserrat</vt:lpstr>
      <vt:lpstr>Courier New</vt:lpstr>
      <vt:lpstr>Valiantys</vt:lpstr>
      <vt:lpstr>2_Alternative content slide</vt:lpstr>
      <vt:lpstr>1_Valiantys</vt:lpstr>
      <vt:lpstr>PowerPoint Presentation</vt:lpstr>
      <vt:lpstr>Assets Solution</vt:lpstr>
      <vt:lpstr>What is changing</vt:lpstr>
      <vt:lpstr>Assets Structure</vt:lpstr>
      <vt:lpstr>Adjust the Asset values manually</vt:lpstr>
      <vt:lpstr>Import Files into Assets</vt:lpstr>
      <vt:lpstr>Adjust Interconnected Asset Objects</vt:lpstr>
      <vt:lpstr>Adjust Interconnected Asset Objects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Alexia Albertalli</dc:creator>
  <cp:keywords/>
  <dc:description/>
  <cp:lastModifiedBy>Dimitrios Ballas</cp:lastModifiedBy>
  <cp:revision>6</cp:revision>
  <dcterms:created xsi:type="dcterms:W3CDTF">2020-03-04T14:44:10Z</dcterms:created>
  <dcterms:modified xsi:type="dcterms:W3CDTF">2023-06-07T17:14:55Z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ustomerId">
    <vt:lpwstr>valiantys</vt:lpwstr>
  </property>
  <property fmtid="{D5CDD505-2E9C-101B-9397-08002B2CF9AE}" pid="3" name="TemplateId">
    <vt:lpwstr>637117654520224638</vt:lpwstr>
  </property>
  <property fmtid="{D5CDD505-2E9C-101B-9397-08002B2CF9AE}" pid="4" name="UserProfileId">
    <vt:lpwstr>637027444330467593</vt:lpwstr>
  </property>
  <property fmtid="{D5CDD505-2E9C-101B-9397-08002B2CF9AE}" pid="5" name="TemplafyTimeStamp">
    <vt:lpwstr>2022-05-16T07:22:21.7832513Z</vt:lpwstr>
  </property>
  <property fmtid="{D5CDD505-2E9C-101B-9397-08002B2CF9AE}" pid="6" name="ContentTypeId">
    <vt:lpwstr>0x010100765864390F4F014C9FD8370660A0AAD5</vt:lpwstr>
  </property>
</Properties>
</file>