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omments/modernComment_18F_873DF19C.xml" ContentType="application/vnd.ms-powerpoint.comments+xml"/>
  <Override PartName="/ppt/tags/tag4.xml" ContentType="application/vnd.openxmlformats-officedocument.presentationml.tags+xml"/>
  <Override PartName="/ppt/comments/modernComment_5C5_E024A264.xml" ContentType="application/vnd.ms-powerpoint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3" r:id="rId4"/>
  </p:sldMasterIdLst>
  <p:notesMasterIdLst>
    <p:notesMasterId r:id="rId13"/>
  </p:notesMasterIdLst>
  <p:handoutMasterIdLst>
    <p:handoutMasterId r:id="rId14"/>
  </p:handoutMasterIdLst>
  <p:sldIdLst>
    <p:sldId id="424" r:id="rId5"/>
    <p:sldId id="435" r:id="rId6"/>
    <p:sldId id="399" r:id="rId7"/>
    <p:sldId id="1477" r:id="rId8"/>
    <p:sldId id="1478" r:id="rId9"/>
    <p:sldId id="1479" r:id="rId10"/>
    <p:sldId id="1480" r:id="rId11"/>
    <p:sldId id="1482" r:id="rId12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IBM Plex Sans" panose="020B050305020300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3C20CBC-8BCE-8C48-A472-6EA10623859A}">
          <p14:sldIdLst>
            <p14:sldId id="424"/>
            <p14:sldId id="435"/>
            <p14:sldId id="399"/>
            <p14:sldId id="1477"/>
            <p14:sldId id="1478"/>
            <p14:sldId id="1479"/>
            <p14:sldId id="1480"/>
            <p14:sldId id="14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855108-4D81-7C1F-5C2E-687517068819}" name="Dimitrios Ballas" initials="DB" userId="S::dimitrios.ballas@valiantys.com::112f5a8a-28fd-4d46-8f3a-fcecbf4a4cbe" providerId="AD"/>
  <p188:author id="{CAFAC045-E0F0-52ED-66BA-2ACFE79B68F0}" name="Graham Barton" initials="GB" userId="S::graham@thefolk.com::07a2ddf4-3453-456d-8ddc-f510874651aa" providerId="AD"/>
  <p188:author id="{48AE3D53-EB37-4308-1B0A-6F2BA2FBCEB6}" name="Reena Agnihotri" initials="RA" userId="S::reena.agnihotri@valiantys.com::ecf11a3c-aca7-4663-a545-366eb523e54b" providerId="AD"/>
  <p188:author id="{F7704B62-571F-FFF0-A329-86A13E955E86}" name="Thilde Lange" initials="TL" userId="2a8b9920314a25be" providerId="Windows Live"/>
  <p188:author id="{A365C4F1-5536-6093-E58B-75485DA06459}" name="Peter Bates" initials="PB" userId="S::peter.bates@valiantys.com::86d7b5d5-af2e-426a-b549-3ed2b64593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00"/>
    <a:srgbClr val="FFE400"/>
    <a:srgbClr val="24F0BF"/>
    <a:srgbClr val="00B8A6"/>
    <a:srgbClr val="E95E31"/>
    <a:srgbClr val="7859E1"/>
    <a:srgbClr val="FF9C96"/>
    <a:srgbClr val="0D2A31"/>
    <a:srgbClr val="0070FF"/>
    <a:srgbClr val="00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–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4"/>
    <p:restoredTop sz="94719"/>
  </p:normalViewPr>
  <p:slideViewPr>
    <p:cSldViewPr snapToGrid="0">
      <p:cViewPr varScale="1">
        <p:scale>
          <a:sx n="62" d="100"/>
          <a:sy n="62" d="100"/>
        </p:scale>
        <p:origin x="10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modernComment_18F_873DF19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B8CB75-A6AB-45EC-9B3D-89F879A36E6A}" authorId="{A365C4F1-5536-6093-E58B-75485DA06459}" status="resolved" created="2023-06-05T09:26:04.307" complete="100000">
    <pc:sldMkLst xmlns:pc="http://schemas.microsoft.com/office/powerpoint/2013/main/command">
      <pc:docMk/>
      <pc:sldMk cId="2268983708" sldId="399"/>
    </pc:sldMkLst>
    <p188:replyLst>
      <p188:reply id="{D0883D93-CEEE-4BF3-863A-4219E539F13B}" authorId="{FD855108-4D81-7C1F-5C2E-687517068819}" created="2023-06-05T09:45:27.819">
        <p188:txBody>
          <a:bodyPr/>
          <a:lstStyle/>
          <a:p>
            <a:r>
              <a:rPr lang="en-US"/>
              <a:t>Yes, it means that the users will need to notify admins for any changes on the files. I will probably remove that and leave only the last point.</a:t>
            </a:r>
          </a:p>
        </p188:txBody>
      </p188:reply>
    </p188:replyLst>
    <p188:txBody>
      <a:bodyPr/>
      <a:lstStyle/>
      <a:p>
        <a:r>
          <a:rPr lang="en-GB"/>
          <a:t>[@Dimitrios Ballas] , I have Added a new "users" change impact - new Confluence process (is this correct?).  For Admins the last bullet seems to be missing.. ?. </a:t>
        </a:r>
      </a:p>
    </p188:txBody>
  </p188:cm>
  <p188:cm id="{679752B4-6B29-4641-A8A1-4FA0FE6372BB}" authorId="{A365C4F1-5536-6093-E58B-75485DA06459}" status="resolved" created="2023-06-05T09:31:08.763" complete="100000">
    <pc:sldMkLst xmlns:pc="http://schemas.microsoft.com/office/powerpoint/2013/main/command">
      <pc:docMk/>
      <pc:sldMk cId="2268983708" sldId="399"/>
    </pc:sldMkLst>
    <p188:replyLst>
      <p188:reply id="{C30397F3-D631-42D2-8DA5-5D4E9CBF473C}" authorId="{FD855108-4D81-7C1F-5C2E-687517068819}" created="2023-06-05T09:44:10.926">
        <p188:txBody>
          <a:bodyPr/>
          <a:lstStyle/>
          <a:p>
            <a:r>
              <a:rPr lang="en-US"/>
              <a:t>I will describe that as part of the presentation, as it is case by case so not easy to capture it on the slides</a:t>
            </a:r>
          </a:p>
        </p188:txBody>
      </p188:reply>
    </p188:replyLst>
    <p188:txBody>
      <a:bodyPr/>
      <a:lstStyle/>
      <a:p>
        <a:r>
          <a:rPr lang="en-GB"/>
          <a:t>The 3rd bullet point for Admins, what does "well formatted" mean ?  
</a:t>
        </a:r>
      </a:p>
    </p188:txBody>
  </p188:cm>
</p188:cmLst>
</file>

<file path=ppt/comments/modernComment_5C5_E024A2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B87D86-3A8D-4034-A8F9-4F0BD298DA56}" authorId="{A365C4F1-5536-6093-E58B-75485DA06459}" created="2023-06-05T09:28:23.106">
    <pc:sldMkLst xmlns:pc="http://schemas.microsoft.com/office/powerpoint/2013/main/command">
      <pc:docMk/>
      <pc:sldMk cId="3760497252" sldId="1477"/>
    </pc:sldMkLst>
    <p188:replyLst>
      <p188:reply id="{A430A32A-C660-488E-B3FC-3D83BA16C374}" authorId="{FD855108-4D81-7C1F-5C2E-687517068819}" created="2023-06-05T09:31:22.855">
        <p188:txBody>
          <a:bodyPr/>
          <a:lstStyle/>
          <a:p>
            <a:r>
              <a:rPr lang="en-US"/>
              <a:t>We can call it PHE Datasources (so we just remove the ex.Elements). I added it to make the transition smoother for the admins, but we can always change it.</a:t>
            </a:r>
          </a:p>
        </p188:txBody>
      </p188:reply>
      <p188:reply id="{68791692-3836-489F-BEF8-B044A5A29BAA}" authorId="{A365C4F1-5536-6093-E58B-75485DA06459}" created="2023-06-05T09:35:41.190">
        <p188:txBody>
          <a:bodyPr/>
          <a:lstStyle/>
          <a:p>
            <a:r>
              <a:rPr lang="en-GB"/>
              <a:t>Is there anything from a business context that would better define them… ? "PHE Project Select List Options"   </a:t>
            </a:r>
          </a:p>
        </p188:txBody>
      </p188:reply>
    </p188:replyLst>
    <p188:txBody>
      <a:bodyPr/>
      <a:lstStyle/>
      <a:p>
        <a:r>
          <a:rPr lang="en-GB"/>
          <a:t>[@Dimitrios Ballas] Can we propose a new generic Schema name for this rather than Ex-Elements- that was a solution.  What are these grouping of fields to be maintained ? 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0192E7-C8CB-BB4C-8162-6F9E07A5F7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77CB49-EC88-FE44-80BD-F48B535F4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877AE-2F55-234B-87DF-E7FAA0855264}" type="datetimeFigureOut">
              <a:rPr lang="fr-FR" smtClean="0">
                <a:latin typeface="IBM Plex Sans" panose="020B0503050203000203" pitchFamily="34" charset="0"/>
              </a:rPr>
              <a:t>02/08/2023</a:t>
            </a:fld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115880-106E-4344-ADEF-E195471BD5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E82A62-653A-DD4D-9FE8-17827B78BB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C4808-1E6B-D045-B94C-07B13A238AF9}" type="slidenum">
              <a:rPr lang="fr-FR" smtClean="0">
                <a:latin typeface="IBM Plex Sans" panose="020B0503050203000203" pitchFamily="34" charset="0"/>
              </a:rPr>
              <a:t>‹#›</a:t>
            </a:fld>
            <a:endParaRPr lang="fr-FR">
              <a:latin typeface="IBM Plex Sans" panose="020B05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95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F4EF8D48-175B-B341-847D-15E6D21E4468}" type="datetimeFigureOut">
              <a:rPr lang="en-GB" smtClean="0"/>
              <a:pPr/>
              <a:t>02/08/2023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091C72CC-EC7D-4341-AE59-0879F72A5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9150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216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7414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63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6771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38729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15A5BD55-B076-F74B-802F-1FBEA252F9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8856" y="4196290"/>
            <a:ext cx="3530600" cy="32280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200" b="1" i="0" kern="1200" dirty="0" smtClean="0">
                <a:solidFill>
                  <a:schemeClr val="bg2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TOPIC, TEAM, SERVICE, OR PRODUCT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30676817-F824-E34D-AAD9-5434A6B243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3816" y="4564450"/>
            <a:ext cx="4622861" cy="876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00D7FF"/>
              </a:buClr>
              <a:buFont typeface="Montserrat" panose="00000500000000000000" pitchFamily="2" charset="0"/>
              <a:buNone/>
              <a:tabLst/>
              <a:defRPr lang="en-US" sz="2400" b="1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Title of presentation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A82BBD5-FC14-5A49-B680-97EB57C98D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98856" y="5764599"/>
            <a:ext cx="3378200" cy="4318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lang="en-US" sz="1400" b="0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Presenter, Month Year</a:t>
            </a:r>
          </a:p>
        </p:txBody>
      </p:sp>
    </p:spTree>
    <p:extLst>
      <p:ext uri="{BB962C8B-B14F-4D97-AF65-F5344CB8AC3E}">
        <p14:creationId xmlns:p14="http://schemas.microsoft.com/office/powerpoint/2010/main" val="1946250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_Confident Te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F2663C-1BDD-7041-B41F-4FA72DA728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1866" y="1684955"/>
            <a:ext cx="10308268" cy="1550988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dirty="0">
                <a:solidFill>
                  <a:schemeClr val="bg1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</a:lstStyle>
          <a:p>
            <a:pPr lvl="0"/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IBM Plex Sans" panose="020B0503050203000203" pitchFamily="34" charset="0"/>
                <a:ea typeface="+mj-ea"/>
                <a:cs typeface="+mj-cs"/>
              </a:rPr>
              <a:t>Divider slide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387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ilerplat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80EC48-66C0-144C-96F5-B7F151638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607" y="3679529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862B27-1301-7844-802C-C5D79EEE6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0A4426-7B78-40F3-9316-BF5F984830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3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ternative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3" y="622198"/>
            <a:ext cx="7081908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1679575"/>
            <a:ext cx="1088923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lvl="0"/>
            <a:r>
              <a:rPr lang="en-US" noProof="0"/>
              <a:t>IBM Plex Sans, Text 16pt</a:t>
            </a:r>
          </a:p>
          <a:p>
            <a:pPr lvl="1"/>
            <a:r>
              <a:rPr lang="en-US" noProof="0"/>
              <a:t>Second level 14pt</a:t>
            </a:r>
          </a:p>
          <a:p>
            <a:pPr lvl="2"/>
            <a:r>
              <a:rPr lang="en-US" noProof="0"/>
              <a:t>Third level 12pt</a:t>
            </a:r>
          </a:p>
        </p:txBody>
      </p:sp>
    </p:spTree>
    <p:extLst>
      <p:ext uri="{BB962C8B-B14F-4D97-AF65-F5344CB8AC3E}">
        <p14:creationId xmlns:p14="http://schemas.microsoft.com/office/powerpoint/2010/main" val="73731046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content_w/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2" y="622198"/>
            <a:ext cx="10892764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2060575"/>
            <a:ext cx="1089269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marL="0" indent="0">
              <a:buNone/>
            </a:pPr>
            <a:r>
              <a:rPr lang="en-US" b="1" noProof="0">
                <a:latin typeface="IBM Plex Sans" panose="020B0503050203000203" pitchFamily="34" charset="0"/>
              </a:rPr>
              <a:t>Bold body text, IBM Plex Sans 16pt header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45BEF6-082A-764F-A101-E3C319A1EE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1200" y="2060575"/>
            <a:ext cx="5716588" cy="4002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9FF6869-116D-2B40-9795-5BC25A2F1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362" y="1105962"/>
            <a:ext cx="10889234" cy="7149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/>
              <a:t>Sub-header 24pt, IBM Plex Sans, Confident dark teal</a:t>
            </a:r>
          </a:p>
        </p:txBody>
      </p:sp>
    </p:spTree>
    <p:extLst>
      <p:ext uri="{BB962C8B-B14F-4D97-AF65-F5344CB8AC3E}">
        <p14:creationId xmlns:p14="http://schemas.microsoft.com/office/powerpoint/2010/main" val="2410791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15545165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122594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853540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2608740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6447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2734602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9080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3827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36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1" r:id="rId18"/>
    <p:sldLayoutId id="214748391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F_873DF19C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5C5_E024A264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9A5216B-6A79-AE46-BBD2-CB8E106BA207}"/>
              </a:ext>
            </a:extLst>
          </p:cNvPr>
          <p:cNvSpPr txBox="1">
            <a:spLocks/>
          </p:cNvSpPr>
          <p:nvPr/>
        </p:nvSpPr>
        <p:spPr>
          <a:xfrm>
            <a:off x="629979" y="1871663"/>
            <a:ext cx="3630613" cy="622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rgbClr val="00D7FF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1200" b="1">
              <a:solidFill>
                <a:schemeClr val="tx2"/>
              </a:solidFill>
              <a:latin typeface="IBM Plex Sans" panose="020B0503050203000203" pitchFamily="34" charset="0"/>
            </a:endParaRP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2021FA9-187C-5248-A77D-1A287751485E}"/>
              </a:ext>
            </a:extLst>
          </p:cNvPr>
          <p:cNvSpPr txBox="1">
            <a:spLocks/>
          </p:cNvSpPr>
          <p:nvPr/>
        </p:nvSpPr>
        <p:spPr>
          <a:xfrm>
            <a:off x="629979" y="2405062"/>
            <a:ext cx="3630613" cy="120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8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Font typeface="Montserrat" panose="00000500000000000000" pitchFamily="2" charset="0"/>
              <a:buNone/>
            </a:pPr>
            <a:endParaRPr lang="en-US" sz="2400" b="1" dirty="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FD40794E-1667-444F-8C91-F7D2495D5508}"/>
              </a:ext>
            </a:extLst>
          </p:cNvPr>
          <p:cNvSpPr txBox="1">
            <a:spLocks/>
          </p:cNvSpPr>
          <p:nvPr/>
        </p:nvSpPr>
        <p:spPr>
          <a:xfrm>
            <a:off x="629979" y="3612102"/>
            <a:ext cx="6971595" cy="6223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sz="4000" b="0" i="0" kern="1200">
                <a:solidFill>
                  <a:schemeClr val="bg2"/>
                </a:solidFill>
                <a:latin typeface="Montserra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09AB65-2242-D65F-8D3D-F5B6392EC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Maintaining Assets in Cloud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30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Solution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</a:rPr>
              <a:t>©2022 Valiantys.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601195" y="1905506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will replace the functionality of Elements Connect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All the Elements fields will now be Asset object custom fields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One object schema will store all the files/values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Each data source that you have on server will be an object type on Assets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9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5664537D-83E6-8343-9AFF-F52538E9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292" y="622198"/>
            <a:ext cx="10966293" cy="7564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What is changing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879F82A-6AAF-B64A-9C27-8F2750E4C5A2}"/>
              </a:ext>
            </a:extLst>
          </p:cNvPr>
          <p:cNvSpPr txBox="1">
            <a:spLocks/>
          </p:cNvSpPr>
          <p:nvPr/>
        </p:nvSpPr>
        <p:spPr>
          <a:xfrm>
            <a:off x="703131" y="1956675"/>
            <a:ext cx="5084058" cy="4002088"/>
          </a:xfrm>
          <a:prstGeom prst="rect">
            <a:avLst/>
          </a:prstGeom>
          <a:solidFill>
            <a:srgbClr val="0D2A31"/>
          </a:solidFill>
          <a:ln>
            <a:noFill/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Users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Fields will appear differently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Values will not be automatically updated when the users upload the files in Confluence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Users will need to notify admins when a file is changing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Issues with existing values will be updated (the update date will change)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336DF1A-6868-4149-8BB1-F2703B42F9D3}"/>
              </a:ext>
            </a:extLst>
          </p:cNvPr>
          <p:cNvSpPr txBox="1">
            <a:spLocks/>
          </p:cNvSpPr>
          <p:nvPr/>
        </p:nvSpPr>
        <p:spPr>
          <a:xfrm>
            <a:off x="6404813" y="1956675"/>
            <a:ext cx="5289882" cy="41249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Montserrat" panose="00000500000000000000" pitchFamily="2" charset="0"/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Administrators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They will need to maintain the values of each data source/object type in Assets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Changes on the values of each field can be done either manually or by importing the files that the users are adding to the Confluence pages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If they decide to import, they will need to ensure that the files are well formatted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DFD2-DFB4-384D-AD88-D4F9740607B2}"/>
              </a:ext>
            </a:extLst>
          </p:cNvPr>
          <p:cNvSpPr txBox="1"/>
          <p:nvPr/>
        </p:nvSpPr>
        <p:spPr>
          <a:xfrm>
            <a:off x="508830" y="6350550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898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Structure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AC37517C-B79F-E818-E4D4-95CA72B83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4" y="1378657"/>
            <a:ext cx="10201346" cy="46876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690021-F417-924A-1D8B-36A2D82E6531}"/>
              </a:ext>
            </a:extLst>
          </p:cNvPr>
          <p:cNvSpPr/>
          <p:nvPr/>
        </p:nvSpPr>
        <p:spPr>
          <a:xfrm>
            <a:off x="735120" y="1774298"/>
            <a:ext cx="1643133" cy="3036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49E0FF-E3A3-C8E8-02EC-8B5093D4BAF4}"/>
              </a:ext>
            </a:extLst>
          </p:cNvPr>
          <p:cNvSpPr/>
          <p:nvPr/>
        </p:nvSpPr>
        <p:spPr>
          <a:xfrm>
            <a:off x="633536" y="2551323"/>
            <a:ext cx="2595439" cy="35150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049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the Asset values manually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831865"/>
            <a:ext cx="10335412" cy="267765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Go to PHE-</a:t>
            </a:r>
            <a:r>
              <a:rPr lang="en-US" sz="2400" dirty="0" err="1"/>
              <a:t>Datasources</a:t>
            </a:r>
            <a:r>
              <a:rPr lang="en-US" sz="2400" dirty="0"/>
              <a:t> (</a:t>
            </a:r>
            <a:r>
              <a:rPr lang="en-US" sz="2400" dirty="0" err="1"/>
              <a:t>ex.Elements</a:t>
            </a:r>
            <a:r>
              <a:rPr lang="en-US" sz="2400" dirty="0"/>
              <a:t>) object schema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Find the Object Type that you want to update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Edit the Object Type and change the label attribute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Add/Remove object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61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301150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Import Files into Assets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3318002-923B-AEF0-4C9C-17B521CE5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95" y="1444278"/>
            <a:ext cx="5858731" cy="3969589"/>
          </a:xfrm>
          <a:prstGeom prst="rect">
            <a:avLst/>
          </a:prstGeom>
          <a:ln>
            <a:solidFill>
              <a:schemeClr val="tx1">
                <a:alpha val="72000"/>
              </a:schemeClr>
            </a:solidFill>
          </a:ln>
        </p:spPr>
      </p:pic>
      <p:pic>
        <p:nvPicPr>
          <p:cNvPr id="6" name="Picture 5" descr="A picture containing screenshot, text, line&#10;&#10;Description automatically generated">
            <a:extLst>
              <a:ext uri="{FF2B5EF4-FFF2-40B4-BE49-F238E27FC236}">
                <a16:creationId xmlns:a16="http://schemas.microsoft.com/office/drawing/2014/main" id="{B1DFF82C-C379-BD31-01AD-E0FD3F6BC4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3" y="3161831"/>
            <a:ext cx="7772400" cy="3073971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tx1">
                <a:alpha val="83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94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775787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Some Asset objects are interconnected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e.g. based on the value of the program the user gets specific 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are using the labels to connect objects together, so the labels need to exist in the child object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Ensure that you adjust those values in the files before you import them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81183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6" name="Picture 5" descr="A screenshot of a document&#10;&#10;Description automatically generated with low confidence">
            <a:extLst>
              <a:ext uri="{FF2B5EF4-FFF2-40B4-BE49-F238E27FC236}">
                <a16:creationId xmlns:a16="http://schemas.microsoft.com/office/drawing/2014/main" id="{40AFA385-60E4-1F37-A30F-CA4946213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9" y="663860"/>
            <a:ext cx="10778295" cy="60188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2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71100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2b81947-420a-4711-a33f-ccdb62c0ede0" xsi:nil="true"/>
    <lcf76f155ced4ddcb4097134ff3c332f xmlns="d9096c8c-7149-4683-82d2-c2f2c3e9177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2D8128F6D64549B99F088535BEA380" ma:contentTypeVersion="13" ma:contentTypeDescription="Create a new document." ma:contentTypeScope="" ma:versionID="587d43e290178a5aaa7aeec0040a2dac">
  <xsd:schema xmlns:xsd="http://www.w3.org/2001/XMLSchema" xmlns:xs="http://www.w3.org/2001/XMLSchema" xmlns:p="http://schemas.microsoft.com/office/2006/metadata/properties" xmlns:ns2="d9096c8c-7149-4683-82d2-c2f2c3e91776" xmlns:ns3="f2b81947-420a-4711-a33f-ccdb62c0ede0" targetNamespace="http://schemas.microsoft.com/office/2006/metadata/properties" ma:root="true" ma:fieldsID="65b28b1362b1655dea03e0a3718ebcc6" ns2:_="" ns3:_="">
    <xsd:import namespace="d9096c8c-7149-4683-82d2-c2f2c3e91776"/>
    <xsd:import namespace="f2b81947-420a-4711-a33f-ccdb62c0ed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96c8c-7149-4683-82d2-c2f2c3e917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e289f538-edf0-4bde-b084-18e01efd0e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81947-420a-4711-a33f-ccdb62c0ede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85a1ab9-4cb4-41c2-b60c-e3a8f3c0c955}" ma:internalName="TaxCatchAll" ma:showField="CatchAllData" ma:web="f2b81947-420a-4711-a33f-ccdb62c0ed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9C7B4A-6019-48EC-912D-ACBDBC4FC305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f2b81947-420a-4711-a33f-ccdb62c0ede0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d9096c8c-7149-4683-82d2-c2f2c3e91776"/>
  </ds:schemaRefs>
</ds:datastoreItem>
</file>

<file path=customXml/itemProps2.xml><?xml version="1.0" encoding="utf-8"?>
<ds:datastoreItem xmlns:ds="http://schemas.openxmlformats.org/officeDocument/2006/customXml" ds:itemID="{8BA8B173-3D4F-4717-B730-7AB909CD45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096c8c-7149-4683-82d2-c2f2c3e91776"/>
    <ds:schemaRef ds:uri="f2b81947-420a-4711-a33f-ccdb62c0ed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D4F97C-76D0-4FA7-AB52-7C4C76817B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Master_Valiantys</Template>
  <TotalTime>120</TotalTime>
  <Words>320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UKHSA_PowerpointColourTheme</vt:lpstr>
      <vt:lpstr>Maintaining Assets in Cloud</vt:lpstr>
      <vt:lpstr>Assets Solution</vt:lpstr>
      <vt:lpstr>What is changing</vt:lpstr>
      <vt:lpstr>Assets Structure</vt:lpstr>
      <vt:lpstr>Adjust the Asset values manually</vt:lpstr>
      <vt:lpstr>Import Files into Assets</vt:lpstr>
      <vt:lpstr>Adjust Interconnected Asset Objects</vt:lpstr>
      <vt:lpstr>Adjust Interconnected Asset Objects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Alexia Albertalli</dc:creator>
  <cp:keywords/>
  <dc:description/>
  <cp:lastModifiedBy>Olly Bates</cp:lastModifiedBy>
  <cp:revision>8</cp:revision>
  <dcterms:created xsi:type="dcterms:W3CDTF">2020-03-04T14:44:10Z</dcterms:created>
  <dcterms:modified xsi:type="dcterms:W3CDTF">2023-08-02T13:20:27Z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ustomerId">
    <vt:lpwstr>valiantys</vt:lpwstr>
  </property>
  <property fmtid="{D5CDD505-2E9C-101B-9397-08002B2CF9AE}" pid="3" name="TemplateId">
    <vt:lpwstr>637117654520224638</vt:lpwstr>
  </property>
  <property fmtid="{D5CDD505-2E9C-101B-9397-08002B2CF9AE}" pid="4" name="UserProfileId">
    <vt:lpwstr>637027444330467593</vt:lpwstr>
  </property>
  <property fmtid="{D5CDD505-2E9C-101B-9397-08002B2CF9AE}" pid="5" name="TemplafyTimeStamp">
    <vt:lpwstr>2022-05-16T07:22:21.7832513Z</vt:lpwstr>
  </property>
  <property fmtid="{D5CDD505-2E9C-101B-9397-08002B2CF9AE}" pid="6" name="ContentTypeId">
    <vt:lpwstr>0x010100AF2D8128F6D64549B99F088535BEA380</vt:lpwstr>
  </property>
  <property fmtid="{D5CDD505-2E9C-101B-9397-08002B2CF9AE}" pid="7" name="MediaServiceImageTags">
    <vt:lpwstr/>
  </property>
</Properties>
</file>