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1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025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012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811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112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35591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734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769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8898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96715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26135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6834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1915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60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945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hYry_pZBzes" TargetMode="External"/><Relationship Id="rId13" Type="http://schemas.openxmlformats.org/officeDocument/2006/relationships/hyperlink" Target="https://www.atlassian.com/software/confluence/resources/guides/best-practices/project-collaboration#overview" TargetMode="External"/><Relationship Id="rId3" Type="http://schemas.openxmlformats.org/officeDocument/2006/relationships/hyperlink" Target="https://teams.microsoft.com/l/channel/19%3aEsfXKgP7ONmF0EXsdjcmWluv6KEXjzzYbzTkjWui2e01%40thread.tacv2/General?groupId=efd3f688-b56e-455e-9924-c5fefd1a6c3d&amp;tenantId=ee4e1499-4a35-4b2e-ad47-5f3cf9de8666" TargetMode="External"/><Relationship Id="rId7" Type="http://schemas.openxmlformats.org/officeDocument/2006/relationships/hyperlink" Target="https://www.youtube.com/watch?v=2z22Cdpk_Ag" TargetMode="External"/><Relationship Id="rId12" Type="http://schemas.openxmlformats.org/officeDocument/2006/relationships/hyperlink" Target="https://support.atlassian.com/jira-software-cloud/docs/best-practices-for-workflows-in-jir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igitaltools.phe.org.uk/confluence/display/CH/Training" TargetMode="External"/><Relationship Id="rId11" Type="http://schemas.openxmlformats.org/officeDocument/2006/relationships/hyperlink" Target="https://www.atlassian.com/agile/tutorials" TargetMode="External"/><Relationship Id="rId5" Type="http://schemas.openxmlformats.org/officeDocument/2006/relationships/hyperlink" Target="https://confluence.collab.test-and-trace.nhs.uk/display/CH/FAQs" TargetMode="External"/><Relationship Id="rId15" Type="http://schemas.openxmlformats.org/officeDocument/2006/relationships/hyperlink" Target="https://www.atlassian.com/software/jira/guides/advanced-roadmaps/tutorials#set-up-teams-in-advanced-roadmaps" TargetMode="External"/><Relationship Id="rId10" Type="http://schemas.openxmlformats.org/officeDocument/2006/relationships/hyperlink" Target="https://www.atlassian.com/software/jira/guides/getting-started/introduction#what-is-jira-software" TargetMode="External"/><Relationship Id="rId4" Type="http://schemas.openxmlformats.org/officeDocument/2006/relationships/hyperlink" Target="https://confluence.collab.test-and-trace.nhs.uk/display/CH/Learning+Hub" TargetMode="External"/><Relationship Id="rId9" Type="http://schemas.openxmlformats.org/officeDocument/2006/relationships/hyperlink" Target="https://www.youtube.com/watch?v=W2Ei-O5OJTU" TargetMode="External"/><Relationship Id="rId14" Type="http://schemas.openxmlformats.org/officeDocument/2006/relationships/hyperlink" Target="https://digitaltools.phe.org.uk/confluence/display/CH/Training?preview=/707726092/713856810/UKHSA%20Assets%20Admin%20Training%20v2%20(Reformatted)%20(2)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A1051E6-7630-A191-A480-CF5705B52F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41" r="82678" b="7558"/>
          <a:stretch/>
        </p:blipFill>
        <p:spPr>
          <a:xfrm>
            <a:off x="1127792" y="3440156"/>
            <a:ext cx="1790061" cy="20547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85BF9-F3BC-84E0-B3F2-C9BD23E0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Readiness Checklist</a:t>
            </a:r>
            <a:br>
              <a:rPr lang="en-GB"/>
            </a:br>
            <a:r>
              <a:rPr lang="en-GB" sz="2400"/>
              <a:t>External users, partners and vendors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43CF-6204-01EF-E0CD-2BC0FD518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4369E4-5DE7-46E5-874E-4FD43797378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8EA67-A4CF-A3FF-F4B5-DB5F5B6FF802}"/>
              </a:ext>
            </a:extLst>
          </p:cNvPr>
          <p:cNvSpPr txBox="1"/>
          <p:nvPr/>
        </p:nvSpPr>
        <p:spPr>
          <a:xfrm>
            <a:off x="153873" y="1712903"/>
            <a:ext cx="344138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The specific impacts to functionality will depend on which team I work within.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Using the impact assessment materials will be key to understanding which changes will be applicable.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9A6708C-AC9E-9D0B-D7F0-EC9F23AF62D9}"/>
              </a:ext>
            </a:extLst>
          </p:cNvPr>
          <p:cNvSpPr/>
          <p:nvPr/>
        </p:nvSpPr>
        <p:spPr>
          <a:xfrm>
            <a:off x="90348" y="1565538"/>
            <a:ext cx="3568439" cy="1679726"/>
          </a:xfrm>
          <a:prstGeom prst="wedgeRoundRectCallou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843F13-D718-201D-89F0-6274CEF633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438850"/>
            <a:ext cx="10007606" cy="3636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Atlassian Consolidation: Engagement Toolkit</a:t>
            </a:r>
          </a:p>
        </p:txBody>
      </p:sp>
      <p:graphicFrame>
        <p:nvGraphicFramePr>
          <p:cNvPr id="25" name="Table 8">
            <a:extLst>
              <a:ext uri="{FF2B5EF4-FFF2-40B4-BE49-F238E27FC236}">
                <a16:creationId xmlns:a16="http://schemas.microsoft.com/office/drawing/2014/main" id="{890D442A-B5AF-924A-5D16-AFFC7BC5A83F}"/>
              </a:ext>
            </a:extLst>
          </p:cNvPr>
          <p:cNvGraphicFramePr>
            <a:graphicFrameLocks noGrp="1"/>
          </p:cNvGraphicFramePr>
          <p:nvPr/>
        </p:nvGraphicFramePr>
        <p:xfrm>
          <a:off x="4468031" y="1651234"/>
          <a:ext cx="7661649" cy="1602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1649">
                  <a:extLst>
                    <a:ext uri="{9D8B030D-6E8A-4147-A177-3AD203B41FA5}">
                      <a16:colId xmlns:a16="http://schemas.microsoft.com/office/drawing/2014/main" val="3606892288"/>
                    </a:ext>
                  </a:extLst>
                </a:gridCol>
              </a:tblGrid>
              <a:tr h="363084">
                <a:tc>
                  <a:txBody>
                    <a:bodyPr/>
                    <a:lstStyle/>
                    <a:p>
                      <a:pPr marL="0" indent="0" fontAlgn="base"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Join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3"/>
                        </a:rPr>
                        <a:t>Teams User Community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to keep up to date with latest news and readiness activities 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34296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Visit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4"/>
                        </a:rPr>
                        <a:t>Learning Hub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and look at the Cloud familiarisation videos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604356"/>
                  </a:ext>
                </a:extLst>
              </a:tr>
              <a:tr h="36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Check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5"/>
                        </a:rPr>
                        <a:t>FAQ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section of the comms hub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5914957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Ensure you are familiar with the timelines and look out for comms on the migration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282693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7838CD62-23E0-132B-4D24-04CB615D599F}"/>
              </a:ext>
            </a:extLst>
          </p:cNvPr>
          <p:cNvSpPr/>
          <p:nvPr/>
        </p:nvSpPr>
        <p:spPr>
          <a:xfrm>
            <a:off x="3860158" y="1616798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2E6A375-86D9-793D-90D9-B4D43209DA6B}"/>
              </a:ext>
            </a:extLst>
          </p:cNvPr>
          <p:cNvSpPr/>
          <p:nvPr/>
        </p:nvSpPr>
        <p:spPr>
          <a:xfrm>
            <a:off x="3860158" y="2061329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B5D698-BB53-F225-6220-76525A7ECEC8}"/>
              </a:ext>
            </a:extLst>
          </p:cNvPr>
          <p:cNvSpPr/>
          <p:nvPr/>
        </p:nvSpPr>
        <p:spPr>
          <a:xfrm>
            <a:off x="3860158" y="2505860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EC38F3-AA2F-1F53-7F41-45248A664950}"/>
              </a:ext>
            </a:extLst>
          </p:cNvPr>
          <p:cNvSpPr/>
          <p:nvPr/>
        </p:nvSpPr>
        <p:spPr>
          <a:xfrm>
            <a:off x="3860158" y="2950391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B4B198-0B21-6022-B836-B3B8940D1674}"/>
              </a:ext>
            </a:extLst>
          </p:cNvPr>
          <p:cNvSpPr txBox="1"/>
          <p:nvPr/>
        </p:nvSpPr>
        <p:spPr>
          <a:xfrm>
            <a:off x="4362363" y="4270716"/>
            <a:ext cx="7543750" cy="1525704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Training to Complete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7"/>
              </a:rPr>
              <a:t>Jira Software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8"/>
              </a:rPr>
              <a:t>Jira Service Management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9"/>
              </a:rPr>
              <a:t>Confluence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</a:rPr>
              <a:t>Supplementary Learning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0"/>
              </a:rPr>
              <a:t>Jira Best Practice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1"/>
              </a:rPr>
              <a:t>Using Agile on Jira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Jira Workflow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3"/>
              </a:rPr>
              <a:t>Confluence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  <a:hlinkClick r:id="rId14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5"/>
              </a:rPr>
              <a:t>Advanced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5"/>
              </a:rPr>
              <a:t>Roadmaps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091605152"/>
      </p:ext>
    </p:extLst>
  </p:cSld>
  <p:clrMapOvr>
    <a:masterClrMapping/>
  </p:clrMapOvr>
</p:sld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UKHSA_PowerpointColourTheme</vt:lpstr>
      <vt:lpstr>Readiness Checklist External users, partners and vendors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Checklist External users, partners and vendors</dc:title>
  <dc:creator>Julie Stevens</dc:creator>
  <cp:lastModifiedBy>Julie Stevens</cp:lastModifiedBy>
  <cp:revision>3</cp:revision>
  <dcterms:created xsi:type="dcterms:W3CDTF">2025-01-14T13:56:14Z</dcterms:created>
  <dcterms:modified xsi:type="dcterms:W3CDTF">2025-01-14T14:11:08Z</dcterms:modified>
</cp:coreProperties>
</file>