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6"/>
  </p:notesMasterIdLst>
  <p:sldIdLst>
    <p:sldId id="256" r:id="rId5"/>
    <p:sldId id="258" r:id="rId6"/>
    <p:sldId id="264" r:id="rId7"/>
    <p:sldId id="286" r:id="rId8"/>
    <p:sldId id="266" r:id="rId9"/>
    <p:sldId id="265" r:id="rId10"/>
    <p:sldId id="287" r:id="rId11"/>
    <p:sldId id="3396" r:id="rId12"/>
    <p:sldId id="261" r:id="rId13"/>
    <p:sldId id="3395" r:id="rId14"/>
    <p:sldId id="288" r:id="rId15"/>
    <p:sldId id="4101" r:id="rId16"/>
    <p:sldId id="3356" r:id="rId17"/>
    <p:sldId id="271" r:id="rId18"/>
    <p:sldId id="294" r:id="rId19"/>
    <p:sldId id="4102" r:id="rId20"/>
    <p:sldId id="275" r:id="rId21"/>
    <p:sldId id="276" r:id="rId22"/>
    <p:sldId id="4104" r:id="rId23"/>
    <p:sldId id="4105" r:id="rId24"/>
    <p:sldId id="4106" r:id="rId25"/>
    <p:sldId id="4107" r:id="rId26"/>
    <p:sldId id="4108" r:id="rId27"/>
    <p:sldId id="4109" r:id="rId28"/>
    <p:sldId id="4110" r:id="rId29"/>
    <p:sldId id="4111" r:id="rId30"/>
    <p:sldId id="4112" r:id="rId31"/>
    <p:sldId id="4113" r:id="rId32"/>
    <p:sldId id="4114" r:id="rId33"/>
    <p:sldId id="295" r:id="rId34"/>
    <p:sldId id="4121" r:id="rId35"/>
    <p:sldId id="4117" r:id="rId36"/>
    <p:sldId id="274" r:id="rId37"/>
    <p:sldId id="4122" r:id="rId38"/>
    <p:sldId id="296" r:id="rId39"/>
    <p:sldId id="4125" r:id="rId40"/>
    <p:sldId id="4116" r:id="rId41"/>
    <p:sldId id="4124" r:id="rId42"/>
    <p:sldId id="4126" r:id="rId43"/>
    <p:sldId id="4119" r:id="rId44"/>
    <p:sldId id="411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D6F88F-FAF2-1949-B5E5-A29A75EE4604}">
          <p14:sldIdLst>
            <p14:sldId id="256"/>
            <p14:sldId id="258"/>
          </p14:sldIdLst>
        </p14:section>
        <p14:section name="Using this Engagement Toolkit" id="{EFF877C3-1CA7-4143-9653-396578B2D8AF}">
          <p14:sldIdLst>
            <p14:sldId id="264"/>
            <p14:sldId id="286"/>
            <p14:sldId id="266"/>
            <p14:sldId id="265"/>
          </p14:sldIdLst>
        </p14:section>
        <p14:section name="Presenting the Headlines" id="{46FC412C-A04F-A843-B5E0-F244425BE1B1}">
          <p14:sldIdLst>
            <p14:sldId id="287"/>
            <p14:sldId id="3396"/>
            <p14:sldId id="261"/>
            <p14:sldId id="3395"/>
            <p14:sldId id="288"/>
            <p14:sldId id="4101"/>
            <p14:sldId id="3356"/>
            <p14:sldId id="271"/>
          </p14:sldIdLst>
        </p14:section>
        <p14:section name="Impacted User Groups" id="{A7C66F8D-4761-3E42-882A-9E251C2CAC1F}">
          <p14:sldIdLst>
            <p14:sldId id="294"/>
            <p14:sldId id="4102"/>
            <p14:sldId id="275"/>
            <p14:sldId id="276"/>
            <p14:sldId id="4104"/>
            <p14:sldId id="4105"/>
            <p14:sldId id="4106"/>
            <p14:sldId id="4107"/>
            <p14:sldId id="4108"/>
            <p14:sldId id="4109"/>
            <p14:sldId id="4110"/>
            <p14:sldId id="4111"/>
            <p14:sldId id="4112"/>
            <p14:sldId id="4113"/>
            <p14:sldId id="4114"/>
          </p14:sldIdLst>
        </p14:section>
        <p14:section name="Overview of Impacts" id="{497DB5F3-0101-8F4F-AF26-F95DF0467EDE}">
          <p14:sldIdLst>
            <p14:sldId id="295"/>
            <p14:sldId id="4121"/>
            <p14:sldId id="4117"/>
            <p14:sldId id="274"/>
            <p14:sldId id="4122"/>
          </p14:sldIdLst>
        </p14:section>
        <p14:section name="Support &amp; Readiness Resources" id="{410DB9E0-46BB-4841-BC59-278EB2B8B782}">
          <p14:sldIdLst>
            <p14:sldId id="296"/>
            <p14:sldId id="4125"/>
            <p14:sldId id="4116"/>
            <p14:sldId id="4124"/>
            <p14:sldId id="4126"/>
          </p14:sldIdLst>
        </p14:section>
        <p14:section name="Appendix" id="{4E98ACF1-29AE-E849-A19D-054853FF2A9D}">
          <p14:sldIdLst>
            <p14:sldId id="4119"/>
            <p14:sldId id="411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57757A57-04F0-022C-3DC3-1B9302EA6B21}" name="James Storr" initials="" userId="S::James.Storr@ukhsa.gov.uk::e6dee1c7-b9d8-467d-8815-652e0076581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F32"/>
    <a:srgbClr val="582C83"/>
    <a:srgbClr val="007C91"/>
    <a:srgbClr val="003B5C"/>
    <a:srgbClr val="1D57A5"/>
    <a:srgbClr val="8A1B61"/>
    <a:srgbClr val="D5C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8ED630-55E5-4232-937B-859F8FE34287}" vWet="4" dt="2023-06-12T09:54:14.897"/>
    <p1510:client id="{7C64CC24-9CA1-FF4B-8B9A-F6AEBCB10915}" v="52" dt="2023-06-12T09:55:27.1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off" userId="a04ddb77-00dd-42db-8ab8-92d9d5435e3b" providerId="ADAL" clId="{D2914814-6FE8-1343-AFA1-DD6AA2271937}"/>
    <pc:docChg chg="undo custSel addSld delSld modSld sldOrd addSection modSection">
      <pc:chgData name="Laura Goff" userId="a04ddb77-00dd-42db-8ab8-92d9d5435e3b" providerId="ADAL" clId="{D2914814-6FE8-1343-AFA1-DD6AA2271937}" dt="2023-05-20T10:58:22.779" v="3203" actId="113"/>
      <pc:docMkLst>
        <pc:docMk/>
      </pc:docMkLst>
      <pc:sldChg chg="modSp mod">
        <pc:chgData name="Laura Goff" userId="a04ddb77-00dd-42db-8ab8-92d9d5435e3b" providerId="ADAL" clId="{D2914814-6FE8-1343-AFA1-DD6AA2271937}" dt="2023-05-20T10:58:22.779" v="3203" actId="113"/>
        <pc:sldMkLst>
          <pc:docMk/>
          <pc:sldMk cId="378044260" sldId="256"/>
        </pc:sldMkLst>
        <pc:spChg chg="mod">
          <ac:chgData name="Laura Goff" userId="a04ddb77-00dd-42db-8ab8-92d9d5435e3b" providerId="ADAL" clId="{D2914814-6FE8-1343-AFA1-DD6AA2271937}" dt="2023-05-20T10:58:22.779" v="3203" actId="113"/>
          <ac:spMkLst>
            <pc:docMk/>
            <pc:sldMk cId="378044260" sldId="256"/>
            <ac:spMk id="2" creationId="{F67911FF-4D56-4ABC-AC80-510EE2B25062}"/>
          </ac:spMkLst>
        </pc:spChg>
      </pc:sldChg>
      <pc:sldChg chg="modSp mod">
        <pc:chgData name="Laura Goff" userId="a04ddb77-00dd-42db-8ab8-92d9d5435e3b" providerId="ADAL" clId="{D2914814-6FE8-1343-AFA1-DD6AA2271937}" dt="2023-05-20T10:51:15.367" v="3152" actId="207"/>
        <pc:sldMkLst>
          <pc:docMk/>
          <pc:sldMk cId="1333159453" sldId="258"/>
        </pc:sldMkLst>
        <pc:graphicFrameChg chg="mod modGraphic">
          <ac:chgData name="Laura Goff" userId="a04ddb77-00dd-42db-8ab8-92d9d5435e3b" providerId="ADAL" clId="{D2914814-6FE8-1343-AFA1-DD6AA2271937}" dt="2023-05-20T10:51:15.367" v="3152" actId="207"/>
          <ac:graphicFrameMkLst>
            <pc:docMk/>
            <pc:sldMk cId="1333159453" sldId="258"/>
            <ac:graphicFrameMk id="12" creationId="{42F98CCB-0093-29BA-8226-23E068D22230}"/>
          </ac:graphicFrameMkLst>
        </pc:graphicFrameChg>
      </pc:sldChg>
      <pc:sldChg chg="modSp mod">
        <pc:chgData name="Laura Goff" userId="a04ddb77-00dd-42db-8ab8-92d9d5435e3b" providerId="ADAL" clId="{D2914814-6FE8-1343-AFA1-DD6AA2271937}" dt="2023-05-19T15:27:45.350" v="9" actId="122"/>
        <pc:sldMkLst>
          <pc:docMk/>
          <pc:sldMk cId="629433456" sldId="264"/>
        </pc:sldMkLst>
        <pc:spChg chg="mod">
          <ac:chgData name="Laura Goff" userId="a04ddb77-00dd-42db-8ab8-92d9d5435e3b" providerId="ADAL" clId="{D2914814-6FE8-1343-AFA1-DD6AA2271937}" dt="2023-05-19T15:27:45.350" v="9" actId="122"/>
          <ac:spMkLst>
            <pc:docMk/>
            <pc:sldMk cId="629433456" sldId="264"/>
            <ac:spMk id="5" creationId="{A33C3DA9-1854-A6A3-01FF-DC5D0C2BFDF1}"/>
          </ac:spMkLst>
        </pc:spChg>
      </pc:sldChg>
      <pc:sldChg chg="mod modShow">
        <pc:chgData name="Laura Goff" userId="a04ddb77-00dd-42db-8ab8-92d9d5435e3b" providerId="ADAL" clId="{D2914814-6FE8-1343-AFA1-DD6AA2271937}" dt="2023-05-20T10:51:40.297" v="3153" actId="729"/>
        <pc:sldMkLst>
          <pc:docMk/>
          <pc:sldMk cId="1967600652" sldId="267"/>
        </pc:sldMkLst>
      </pc:sldChg>
      <pc:sldChg chg="delSp modSp add mod">
        <pc:chgData name="Laura Goff" userId="a04ddb77-00dd-42db-8ab8-92d9d5435e3b" providerId="ADAL" clId="{D2914814-6FE8-1343-AFA1-DD6AA2271937}" dt="2023-05-20T09:48:53.565" v="1078" actId="478"/>
        <pc:sldMkLst>
          <pc:docMk/>
          <pc:sldMk cId="626324346" sldId="274"/>
        </pc:sldMkLst>
        <pc:spChg chg="del">
          <ac:chgData name="Laura Goff" userId="a04ddb77-00dd-42db-8ab8-92d9d5435e3b" providerId="ADAL" clId="{D2914814-6FE8-1343-AFA1-DD6AA2271937}" dt="2023-05-20T09:48:53.565" v="1078" actId="478"/>
          <ac:spMkLst>
            <pc:docMk/>
            <pc:sldMk cId="626324346" sldId="274"/>
            <ac:spMk id="59" creationId="{79A7C871-5E80-4B17-B3B4-B10D3450F67F}"/>
          </ac:spMkLst>
        </pc:spChg>
        <pc:graphicFrameChg chg="mod modGraphic">
          <ac:chgData name="Laura Goff" userId="a04ddb77-00dd-42db-8ab8-92d9d5435e3b" providerId="ADAL" clId="{D2914814-6FE8-1343-AFA1-DD6AA2271937}" dt="2023-05-20T09:23:39.655" v="453" actId="14734"/>
          <ac:graphicFrameMkLst>
            <pc:docMk/>
            <pc:sldMk cId="626324346" sldId="274"/>
            <ac:graphicFrameMk id="6" creationId="{FBCF2CE9-0F48-33DA-CA5A-8F0B81981ADC}"/>
          </ac:graphicFrameMkLst>
        </pc:graphicFrameChg>
        <pc:picChg chg="mod">
          <ac:chgData name="Laura Goff" userId="a04ddb77-00dd-42db-8ab8-92d9d5435e3b" providerId="ADAL" clId="{D2914814-6FE8-1343-AFA1-DD6AA2271937}" dt="2023-05-20T09:23:53.693" v="456" actId="1076"/>
          <ac:picMkLst>
            <pc:docMk/>
            <pc:sldMk cId="626324346" sldId="274"/>
            <ac:picMk id="9" creationId="{A0908507-8907-8960-ED41-B53440E3A8F8}"/>
          </ac:picMkLst>
        </pc:picChg>
        <pc:picChg chg="mod">
          <ac:chgData name="Laura Goff" userId="a04ddb77-00dd-42db-8ab8-92d9d5435e3b" providerId="ADAL" clId="{D2914814-6FE8-1343-AFA1-DD6AA2271937}" dt="2023-05-20T09:20:20.503" v="381" actId="1076"/>
          <ac:picMkLst>
            <pc:docMk/>
            <pc:sldMk cId="626324346" sldId="274"/>
            <ac:picMk id="11" creationId="{B8BAA39E-A6A9-80EF-6EAD-5FC1C237EE4A}"/>
          </ac:picMkLst>
        </pc:picChg>
        <pc:picChg chg="mod">
          <ac:chgData name="Laura Goff" userId="a04ddb77-00dd-42db-8ab8-92d9d5435e3b" providerId="ADAL" clId="{D2914814-6FE8-1343-AFA1-DD6AA2271937}" dt="2023-05-20T09:20:20.094" v="380" actId="1076"/>
          <ac:picMkLst>
            <pc:docMk/>
            <pc:sldMk cId="626324346" sldId="274"/>
            <ac:picMk id="47" creationId="{5AF5C383-F9C7-7091-A796-0674FDD38A68}"/>
          </ac:picMkLst>
        </pc:picChg>
        <pc:picChg chg="mod">
          <ac:chgData name="Laura Goff" userId="a04ddb77-00dd-42db-8ab8-92d9d5435e3b" providerId="ADAL" clId="{D2914814-6FE8-1343-AFA1-DD6AA2271937}" dt="2023-05-20T09:23:46.076" v="454" actId="1076"/>
          <ac:picMkLst>
            <pc:docMk/>
            <pc:sldMk cId="626324346" sldId="274"/>
            <ac:picMk id="49" creationId="{A1F80C26-1A73-57A0-AA53-77608F675F98}"/>
          </ac:picMkLst>
        </pc:picChg>
        <pc:picChg chg="mod">
          <ac:chgData name="Laura Goff" userId="a04ddb77-00dd-42db-8ab8-92d9d5435e3b" providerId="ADAL" clId="{D2914814-6FE8-1343-AFA1-DD6AA2271937}" dt="2023-05-20T09:23:52.478" v="455" actId="1076"/>
          <ac:picMkLst>
            <pc:docMk/>
            <pc:sldMk cId="626324346" sldId="274"/>
            <ac:picMk id="50" creationId="{A13E9E7A-7D97-FCE2-AD10-778DEA584AF0}"/>
          </ac:picMkLst>
        </pc:picChg>
        <pc:picChg chg="mod">
          <ac:chgData name="Laura Goff" userId="a04ddb77-00dd-42db-8ab8-92d9d5435e3b" providerId="ADAL" clId="{D2914814-6FE8-1343-AFA1-DD6AA2271937}" dt="2023-05-20T09:20:20.728" v="382" actId="1076"/>
          <ac:picMkLst>
            <pc:docMk/>
            <pc:sldMk cId="626324346" sldId="274"/>
            <ac:picMk id="51" creationId="{AF9AF2D4-69F3-B084-D978-20C551BE6477}"/>
          </ac:picMkLst>
        </pc:picChg>
      </pc:sldChg>
      <pc:sldChg chg="addSp modSp">
        <pc:chgData name="Laura Goff" userId="a04ddb77-00dd-42db-8ab8-92d9d5435e3b" providerId="ADAL" clId="{D2914814-6FE8-1343-AFA1-DD6AA2271937}" dt="2023-05-20T10:53:16.962" v="3160"/>
        <pc:sldMkLst>
          <pc:docMk/>
          <pc:sldMk cId="3045293999" sldId="275"/>
        </pc:sldMkLst>
        <pc:spChg chg="mod">
          <ac:chgData name="Laura Goff" userId="a04ddb77-00dd-42db-8ab8-92d9d5435e3b" providerId="ADAL" clId="{D2914814-6FE8-1343-AFA1-DD6AA2271937}" dt="2023-05-20T10:52:00.657" v="3154" actId="164"/>
          <ac:spMkLst>
            <pc:docMk/>
            <pc:sldMk cId="3045293999" sldId="275"/>
            <ac:spMk id="8" creationId="{C0B9FE2A-0ACF-E261-A1AA-8BB48112D1AD}"/>
          </ac:spMkLst>
        </pc:spChg>
        <pc:spChg chg="mod">
          <ac:chgData name="Laura Goff" userId="a04ddb77-00dd-42db-8ab8-92d9d5435e3b" providerId="ADAL" clId="{D2914814-6FE8-1343-AFA1-DD6AA2271937}" dt="2023-05-20T10:52:00.657" v="3154" actId="164"/>
          <ac:spMkLst>
            <pc:docMk/>
            <pc:sldMk cId="3045293999" sldId="275"/>
            <ac:spMk id="14" creationId="{36861389-D864-E819-1A13-1B5AD0275683}"/>
          </ac:spMkLst>
        </pc:spChg>
        <pc:spChg chg="mod">
          <ac:chgData name="Laura Goff" userId="a04ddb77-00dd-42db-8ab8-92d9d5435e3b" providerId="ADAL" clId="{D2914814-6FE8-1343-AFA1-DD6AA2271937}" dt="2023-05-20T10:52:00.657" v="3154" actId="164"/>
          <ac:spMkLst>
            <pc:docMk/>
            <pc:sldMk cId="3045293999" sldId="275"/>
            <ac:spMk id="19" creationId="{53C646DB-7A67-EAB3-B60E-275491B7D20D}"/>
          </ac:spMkLst>
        </pc:spChg>
        <pc:grpChg chg="add mod">
          <ac:chgData name="Laura Goff" userId="a04ddb77-00dd-42db-8ab8-92d9d5435e3b" providerId="ADAL" clId="{D2914814-6FE8-1343-AFA1-DD6AA2271937}" dt="2023-05-20T10:52:00.657" v="3154" actId="164"/>
          <ac:grpSpMkLst>
            <pc:docMk/>
            <pc:sldMk cId="3045293999" sldId="275"/>
            <ac:grpSpMk id="3" creationId="{46F95A85-8306-3BE9-8234-F55185FEFBB6}"/>
          </ac:grpSpMkLst>
        </pc:grpChg>
        <pc:picChg chg="mod">
          <ac:chgData name="Laura Goff" userId="a04ddb77-00dd-42db-8ab8-92d9d5435e3b" providerId="ADAL" clId="{D2914814-6FE8-1343-AFA1-DD6AA2271937}" dt="2023-05-20T10:52:00.657" v="3154" actId="164"/>
          <ac:picMkLst>
            <pc:docMk/>
            <pc:sldMk cId="3045293999" sldId="275"/>
            <ac:picMk id="6" creationId="{623B3A62-4E70-5454-51C7-45D70DE4FCB5}"/>
          </ac:picMkLst>
        </pc:picChg>
        <pc:picChg chg="mod">
          <ac:chgData name="Laura Goff" userId="a04ddb77-00dd-42db-8ab8-92d9d5435e3b" providerId="ADAL" clId="{D2914814-6FE8-1343-AFA1-DD6AA2271937}" dt="2023-05-20T10:52:17.498" v="3155"/>
          <ac:picMkLst>
            <pc:docMk/>
            <pc:sldMk cId="3045293999" sldId="275"/>
            <ac:picMk id="21" creationId="{73790D4B-8754-4C60-BF06-E423314EF57F}"/>
          </ac:picMkLst>
        </pc:picChg>
        <pc:picChg chg="mod">
          <ac:chgData name="Laura Goff" userId="a04ddb77-00dd-42db-8ab8-92d9d5435e3b" providerId="ADAL" clId="{D2914814-6FE8-1343-AFA1-DD6AA2271937}" dt="2023-05-20T10:52:40.812" v="3157"/>
          <ac:picMkLst>
            <pc:docMk/>
            <pc:sldMk cId="3045293999" sldId="275"/>
            <ac:picMk id="22" creationId="{E4702286-CA69-637E-A027-378B00158ECA}"/>
          </ac:picMkLst>
        </pc:picChg>
        <pc:picChg chg="mod">
          <ac:chgData name="Laura Goff" userId="a04ddb77-00dd-42db-8ab8-92d9d5435e3b" providerId="ADAL" clId="{D2914814-6FE8-1343-AFA1-DD6AA2271937}" dt="2023-05-20T10:52:29.239" v="3156"/>
          <ac:picMkLst>
            <pc:docMk/>
            <pc:sldMk cId="3045293999" sldId="275"/>
            <ac:picMk id="23" creationId="{CCEED608-3C93-D456-B857-F36098D60CF7}"/>
          </ac:picMkLst>
        </pc:picChg>
        <pc:picChg chg="mod">
          <ac:chgData name="Laura Goff" userId="a04ddb77-00dd-42db-8ab8-92d9d5435e3b" providerId="ADAL" clId="{D2914814-6FE8-1343-AFA1-DD6AA2271937}" dt="2023-05-20T10:52:51.111" v="3158"/>
          <ac:picMkLst>
            <pc:docMk/>
            <pc:sldMk cId="3045293999" sldId="275"/>
            <ac:picMk id="26" creationId="{0240B129-9B9A-22EC-60E9-98B10561AFE9}"/>
          </ac:picMkLst>
        </pc:picChg>
        <pc:picChg chg="mod">
          <ac:chgData name="Laura Goff" userId="a04ddb77-00dd-42db-8ab8-92d9d5435e3b" providerId="ADAL" clId="{D2914814-6FE8-1343-AFA1-DD6AA2271937}" dt="2023-05-20T10:53:03.164" v="3159"/>
          <ac:picMkLst>
            <pc:docMk/>
            <pc:sldMk cId="3045293999" sldId="275"/>
            <ac:picMk id="29" creationId="{4AC46760-8DA4-EC7E-315F-479898BBDB59}"/>
          </ac:picMkLst>
        </pc:picChg>
        <pc:picChg chg="mod">
          <ac:chgData name="Laura Goff" userId="a04ddb77-00dd-42db-8ab8-92d9d5435e3b" providerId="ADAL" clId="{D2914814-6FE8-1343-AFA1-DD6AA2271937}" dt="2023-05-20T10:53:16.962" v="3160"/>
          <ac:picMkLst>
            <pc:docMk/>
            <pc:sldMk cId="3045293999" sldId="275"/>
            <ac:picMk id="30" creationId="{918F45A0-A538-D595-FFC7-B3A7BB3CE042}"/>
          </ac:picMkLst>
        </pc:picChg>
      </pc:sldChg>
      <pc:sldChg chg="modSp mod">
        <pc:chgData name="Laura Goff" userId="a04ddb77-00dd-42db-8ab8-92d9d5435e3b" providerId="ADAL" clId="{D2914814-6FE8-1343-AFA1-DD6AA2271937}" dt="2023-05-20T08:53:29.583" v="160" actId="113"/>
        <pc:sldMkLst>
          <pc:docMk/>
          <pc:sldMk cId="2585605024" sldId="288"/>
        </pc:sldMkLst>
        <pc:spChg chg="mod">
          <ac:chgData name="Laura Goff" userId="a04ddb77-00dd-42db-8ab8-92d9d5435e3b" providerId="ADAL" clId="{D2914814-6FE8-1343-AFA1-DD6AA2271937}" dt="2023-05-20T08:53:29.583" v="160" actId="113"/>
          <ac:spMkLst>
            <pc:docMk/>
            <pc:sldMk cId="2585605024" sldId="288"/>
            <ac:spMk id="9" creationId="{CD899893-ADC7-2C6A-45A3-417FCA5242A2}"/>
          </ac:spMkLst>
        </pc:spChg>
      </pc:sldChg>
      <pc:sldChg chg="del">
        <pc:chgData name="Laura Goff" userId="a04ddb77-00dd-42db-8ab8-92d9d5435e3b" providerId="ADAL" clId="{D2914814-6FE8-1343-AFA1-DD6AA2271937}" dt="2023-05-20T10:47:43.181" v="3031" actId="2696"/>
        <pc:sldMkLst>
          <pc:docMk/>
          <pc:sldMk cId="641844749" sldId="290"/>
        </pc:sldMkLst>
      </pc:sldChg>
      <pc:sldChg chg="modSp mod">
        <pc:chgData name="Laura Goff" userId="a04ddb77-00dd-42db-8ab8-92d9d5435e3b" providerId="ADAL" clId="{D2914814-6FE8-1343-AFA1-DD6AA2271937}" dt="2023-05-20T09:08:53.016" v="345" actId="20577"/>
        <pc:sldMkLst>
          <pc:docMk/>
          <pc:sldMk cId="580525691" sldId="294"/>
        </pc:sldMkLst>
        <pc:spChg chg="mod">
          <ac:chgData name="Laura Goff" userId="a04ddb77-00dd-42db-8ab8-92d9d5435e3b" providerId="ADAL" clId="{D2914814-6FE8-1343-AFA1-DD6AA2271937}" dt="2023-05-20T09:08:53.016" v="345" actId="20577"/>
          <ac:spMkLst>
            <pc:docMk/>
            <pc:sldMk cId="580525691" sldId="294"/>
            <ac:spMk id="2" creationId="{A96E9398-4D5C-6D61-A591-6432567B541B}"/>
          </ac:spMkLst>
        </pc:spChg>
      </pc:sldChg>
      <pc:sldChg chg="modSp mod">
        <pc:chgData name="Laura Goff" userId="a04ddb77-00dd-42db-8ab8-92d9d5435e3b" providerId="ADAL" clId="{D2914814-6FE8-1343-AFA1-DD6AA2271937}" dt="2023-05-20T09:09:12.280" v="347" actId="20577"/>
        <pc:sldMkLst>
          <pc:docMk/>
          <pc:sldMk cId="2680740956" sldId="295"/>
        </pc:sldMkLst>
        <pc:spChg chg="mod">
          <ac:chgData name="Laura Goff" userId="a04ddb77-00dd-42db-8ab8-92d9d5435e3b" providerId="ADAL" clId="{D2914814-6FE8-1343-AFA1-DD6AA2271937}" dt="2023-05-20T09:09:12.280" v="347" actId="20577"/>
          <ac:spMkLst>
            <pc:docMk/>
            <pc:sldMk cId="2680740956" sldId="295"/>
            <ac:spMk id="2" creationId="{199FC75A-D0A6-442D-5DB0-9E236A92C4ED}"/>
          </ac:spMkLst>
        </pc:spChg>
      </pc:sldChg>
      <pc:sldChg chg="modSp mod">
        <pc:chgData name="Laura Goff" userId="a04ddb77-00dd-42db-8ab8-92d9d5435e3b" providerId="ADAL" clId="{D2914814-6FE8-1343-AFA1-DD6AA2271937}" dt="2023-05-20T10:05:21.374" v="1382" actId="20577"/>
        <pc:sldMkLst>
          <pc:docMk/>
          <pc:sldMk cId="3117996104" sldId="296"/>
        </pc:sldMkLst>
        <pc:spChg chg="mod">
          <ac:chgData name="Laura Goff" userId="a04ddb77-00dd-42db-8ab8-92d9d5435e3b" providerId="ADAL" clId="{D2914814-6FE8-1343-AFA1-DD6AA2271937}" dt="2023-05-20T10:05:21.374" v="1382" actId="20577"/>
          <ac:spMkLst>
            <pc:docMk/>
            <pc:sldMk cId="3117996104" sldId="296"/>
            <ac:spMk id="2" creationId="{61139EEA-1875-6DB5-37C0-B0DA590F474F}"/>
          </ac:spMkLst>
        </pc:spChg>
      </pc:sldChg>
      <pc:sldChg chg="modSp mod">
        <pc:chgData name="Laura Goff" userId="a04ddb77-00dd-42db-8ab8-92d9d5435e3b" providerId="ADAL" clId="{D2914814-6FE8-1343-AFA1-DD6AA2271937}" dt="2023-05-19T14:40:36.943" v="6" actId="6549"/>
        <pc:sldMkLst>
          <pc:docMk/>
          <pc:sldMk cId="2503880284" sldId="3356"/>
        </pc:sldMkLst>
        <pc:spChg chg="mod">
          <ac:chgData name="Laura Goff" userId="a04ddb77-00dd-42db-8ab8-92d9d5435e3b" providerId="ADAL" clId="{D2914814-6FE8-1343-AFA1-DD6AA2271937}" dt="2023-05-19T14:40:36.943" v="6" actId="6549"/>
          <ac:spMkLst>
            <pc:docMk/>
            <pc:sldMk cId="2503880284" sldId="3356"/>
            <ac:spMk id="6" creationId="{53899C8F-F6FA-9D81-DCC3-EA08E051E5AB}"/>
          </ac:spMkLst>
        </pc:spChg>
      </pc:sldChg>
      <pc:sldChg chg="modSp mod">
        <pc:chgData name="Laura Goff" userId="a04ddb77-00dd-42db-8ab8-92d9d5435e3b" providerId="ADAL" clId="{D2914814-6FE8-1343-AFA1-DD6AA2271937}" dt="2023-05-20T10:53:55.679" v="3202" actId="1076"/>
        <pc:sldMkLst>
          <pc:docMk/>
          <pc:sldMk cId="2091605152" sldId="4114"/>
        </pc:sldMkLst>
        <pc:spChg chg="mod">
          <ac:chgData name="Laura Goff" userId="a04ddb77-00dd-42db-8ab8-92d9d5435e3b" providerId="ADAL" clId="{D2914814-6FE8-1343-AFA1-DD6AA2271937}" dt="2023-05-20T10:53:38.889" v="3198" actId="20577"/>
          <ac:spMkLst>
            <pc:docMk/>
            <pc:sldMk cId="2091605152" sldId="4114"/>
            <ac:spMk id="2" creationId="{B0E85BF9-F3BC-84E0-B3F2-C9BD23E04F03}"/>
          </ac:spMkLst>
        </pc:spChg>
        <pc:spChg chg="mod">
          <ac:chgData name="Laura Goff" userId="a04ddb77-00dd-42db-8ab8-92d9d5435e3b" providerId="ADAL" clId="{D2914814-6FE8-1343-AFA1-DD6AA2271937}" dt="2023-05-20T10:53:55.679" v="3202" actId="1076"/>
          <ac:spMkLst>
            <pc:docMk/>
            <pc:sldMk cId="2091605152" sldId="4114"/>
            <ac:spMk id="9" creationId="{8188A8D1-C0B4-7D16-D05A-2B8CAD1D7E17}"/>
          </ac:spMkLst>
        </pc:spChg>
        <pc:graphicFrameChg chg="mod modGraphic">
          <ac:chgData name="Laura Goff" userId="a04ddb77-00dd-42db-8ab8-92d9d5435e3b" providerId="ADAL" clId="{D2914814-6FE8-1343-AFA1-DD6AA2271937}" dt="2023-05-20T10:53:52.323" v="3201" actId="14100"/>
          <ac:graphicFrameMkLst>
            <pc:docMk/>
            <pc:sldMk cId="2091605152" sldId="4114"/>
            <ac:graphicFrameMk id="8" creationId="{5EBE1B15-C537-0016-9D36-8B7C1D249C80}"/>
          </ac:graphicFrameMkLst>
        </pc:graphicFrameChg>
      </pc:sldChg>
      <pc:sldChg chg="addSp delSp modSp mod">
        <pc:chgData name="Laura Goff" userId="a04ddb77-00dd-42db-8ab8-92d9d5435e3b" providerId="ADAL" clId="{D2914814-6FE8-1343-AFA1-DD6AA2271937}" dt="2023-05-20T10:04:23.971" v="1374"/>
        <pc:sldMkLst>
          <pc:docMk/>
          <pc:sldMk cId="896697759" sldId="4116"/>
        </pc:sldMkLst>
        <pc:spChg chg="mod">
          <ac:chgData name="Laura Goff" userId="a04ddb77-00dd-42db-8ab8-92d9d5435e3b" providerId="ADAL" clId="{D2914814-6FE8-1343-AFA1-DD6AA2271937}" dt="2023-05-20T09:54:04.925" v="1354" actId="6549"/>
          <ac:spMkLst>
            <pc:docMk/>
            <pc:sldMk cId="896697759" sldId="4116"/>
            <ac:spMk id="2" creationId="{B0E85BF9-F3BC-84E0-B3F2-C9BD23E04F03}"/>
          </ac:spMkLst>
        </pc:spChg>
        <pc:spChg chg="mod">
          <ac:chgData name="Laura Goff" userId="a04ddb77-00dd-42db-8ab8-92d9d5435e3b" providerId="ADAL" clId="{D2914814-6FE8-1343-AFA1-DD6AA2271937}" dt="2023-05-20T10:01:59.502" v="1360"/>
          <ac:spMkLst>
            <pc:docMk/>
            <pc:sldMk cId="896697759" sldId="4116"/>
            <ac:spMk id="5" creationId="{244E78B1-7BD2-D890-2EF0-5269BB87FA4A}"/>
          </ac:spMkLst>
        </pc:spChg>
        <pc:spChg chg="add del mod">
          <ac:chgData name="Laura Goff" userId="a04ddb77-00dd-42db-8ab8-92d9d5435e3b" providerId="ADAL" clId="{D2914814-6FE8-1343-AFA1-DD6AA2271937}" dt="2023-05-20T09:53:12.905" v="1326" actId="478"/>
          <ac:spMkLst>
            <pc:docMk/>
            <pc:sldMk cId="896697759" sldId="4116"/>
            <ac:spMk id="9" creationId="{03844D46-036C-1C75-A85F-4D9F3F6A90A7}"/>
          </ac:spMkLst>
        </pc:spChg>
        <pc:spChg chg="add del mod">
          <ac:chgData name="Laura Goff" userId="a04ddb77-00dd-42db-8ab8-92d9d5435e3b" providerId="ADAL" clId="{D2914814-6FE8-1343-AFA1-DD6AA2271937}" dt="2023-05-20T10:04:23.971" v="1374"/>
          <ac:spMkLst>
            <pc:docMk/>
            <pc:sldMk cId="896697759" sldId="4116"/>
            <ac:spMk id="10" creationId="{6782F9DB-DD4B-40BB-CF38-69BEC13685ED}"/>
          </ac:spMkLst>
        </pc:spChg>
        <pc:picChg chg="mod">
          <ac:chgData name="Laura Goff" userId="a04ddb77-00dd-42db-8ab8-92d9d5435e3b" providerId="ADAL" clId="{D2914814-6FE8-1343-AFA1-DD6AA2271937}" dt="2023-05-20T09:54:24.991" v="1355"/>
          <ac:picMkLst>
            <pc:docMk/>
            <pc:sldMk cId="896697759" sldId="4116"/>
            <ac:picMk id="3" creationId="{F9B91A25-020C-A87B-0533-4A2C24451371}"/>
          </ac:picMkLst>
        </pc:picChg>
        <pc:picChg chg="mod">
          <ac:chgData name="Laura Goff" userId="a04ddb77-00dd-42db-8ab8-92d9d5435e3b" providerId="ADAL" clId="{D2914814-6FE8-1343-AFA1-DD6AA2271937}" dt="2023-05-20T10:04:21.216" v="1372"/>
          <ac:picMkLst>
            <pc:docMk/>
            <pc:sldMk cId="896697759" sldId="4116"/>
            <ac:picMk id="24" creationId="{132FFC36-5501-4AE4-3D79-4A9D79B07476}"/>
          </ac:picMkLst>
        </pc:picChg>
        <pc:picChg chg="mod">
          <ac:chgData name="Laura Goff" userId="a04ddb77-00dd-42db-8ab8-92d9d5435e3b" providerId="ADAL" clId="{D2914814-6FE8-1343-AFA1-DD6AA2271937}" dt="2023-05-20T09:55:18.818" v="1356"/>
          <ac:picMkLst>
            <pc:docMk/>
            <pc:sldMk cId="896697759" sldId="4116"/>
            <ac:picMk id="1026" creationId="{6C42E2A1-1598-886E-4058-4213D368F71E}"/>
          </ac:picMkLst>
        </pc:picChg>
        <pc:picChg chg="mod">
          <ac:chgData name="Laura Goff" userId="a04ddb77-00dd-42db-8ab8-92d9d5435e3b" providerId="ADAL" clId="{D2914814-6FE8-1343-AFA1-DD6AA2271937}" dt="2023-05-20T10:02:59.856" v="1364" actId="14100"/>
          <ac:picMkLst>
            <pc:docMk/>
            <pc:sldMk cId="896697759" sldId="4116"/>
            <ac:picMk id="1028" creationId="{DD0C7573-7637-7E2E-F684-0D111C576D31}"/>
          </ac:picMkLst>
        </pc:picChg>
      </pc:sldChg>
      <pc:sldChg chg="delSp modSp add mod">
        <pc:chgData name="Laura Goff" userId="a04ddb77-00dd-42db-8ab8-92d9d5435e3b" providerId="ADAL" clId="{D2914814-6FE8-1343-AFA1-DD6AA2271937}" dt="2023-05-20T09:48:32.597" v="1077" actId="1035"/>
        <pc:sldMkLst>
          <pc:docMk/>
          <pc:sldMk cId="3274376692" sldId="4117"/>
        </pc:sldMkLst>
        <pc:spChg chg="mod">
          <ac:chgData name="Laura Goff" userId="a04ddb77-00dd-42db-8ab8-92d9d5435e3b" providerId="ADAL" clId="{D2914814-6FE8-1343-AFA1-DD6AA2271937}" dt="2023-05-20T09:47:55.756" v="1065" actId="1076"/>
          <ac:spMkLst>
            <pc:docMk/>
            <pc:sldMk cId="3274376692" sldId="4117"/>
            <ac:spMk id="4" creationId="{9B08D203-BF68-6D5E-1676-B21B9B13F852}"/>
          </ac:spMkLst>
        </pc:spChg>
        <pc:spChg chg="mod">
          <ac:chgData name="Laura Goff" userId="a04ddb77-00dd-42db-8ab8-92d9d5435e3b" providerId="ADAL" clId="{D2914814-6FE8-1343-AFA1-DD6AA2271937}" dt="2023-05-20T09:48:32.597" v="1077" actId="1035"/>
          <ac:spMkLst>
            <pc:docMk/>
            <pc:sldMk cId="3274376692" sldId="4117"/>
            <ac:spMk id="7" creationId="{E4E1E327-123F-62EC-5859-18190D87E245}"/>
          </ac:spMkLst>
        </pc:spChg>
        <pc:spChg chg="mod">
          <ac:chgData name="Laura Goff" userId="a04ddb77-00dd-42db-8ab8-92d9d5435e3b" providerId="ADAL" clId="{D2914814-6FE8-1343-AFA1-DD6AA2271937}" dt="2023-05-20T09:48:32.597" v="1077" actId="1035"/>
          <ac:spMkLst>
            <pc:docMk/>
            <pc:sldMk cId="3274376692" sldId="4117"/>
            <ac:spMk id="8" creationId="{38A86FB6-4902-E74A-A9BC-FA1DDE3F9059}"/>
          </ac:spMkLst>
        </pc:spChg>
        <pc:spChg chg="mod">
          <ac:chgData name="Laura Goff" userId="a04ddb77-00dd-42db-8ab8-92d9d5435e3b" providerId="ADAL" clId="{D2914814-6FE8-1343-AFA1-DD6AA2271937}" dt="2023-05-20T09:48:32.597" v="1077" actId="1035"/>
          <ac:spMkLst>
            <pc:docMk/>
            <pc:sldMk cId="3274376692" sldId="4117"/>
            <ac:spMk id="9" creationId="{3DFB5881-67DB-0EDD-E7B9-CD721EFA2537}"/>
          </ac:spMkLst>
        </pc:spChg>
        <pc:spChg chg="mod">
          <ac:chgData name="Laura Goff" userId="a04ddb77-00dd-42db-8ab8-92d9d5435e3b" providerId="ADAL" clId="{D2914814-6FE8-1343-AFA1-DD6AA2271937}" dt="2023-05-20T09:48:32.597" v="1077" actId="1035"/>
          <ac:spMkLst>
            <pc:docMk/>
            <pc:sldMk cId="3274376692" sldId="4117"/>
            <ac:spMk id="11" creationId="{E0E6EC76-557D-0B67-25F0-BE960B74F088}"/>
          </ac:spMkLst>
        </pc:spChg>
        <pc:spChg chg="mod">
          <ac:chgData name="Laura Goff" userId="a04ddb77-00dd-42db-8ab8-92d9d5435e3b" providerId="ADAL" clId="{D2914814-6FE8-1343-AFA1-DD6AA2271937}" dt="2023-05-20T09:48:32.597" v="1077" actId="1035"/>
          <ac:spMkLst>
            <pc:docMk/>
            <pc:sldMk cId="3274376692" sldId="4117"/>
            <ac:spMk id="13" creationId="{4EF713D5-7E35-240C-B861-A5C31D086DA8}"/>
          </ac:spMkLst>
        </pc:spChg>
        <pc:spChg chg="mod">
          <ac:chgData name="Laura Goff" userId="a04ddb77-00dd-42db-8ab8-92d9d5435e3b" providerId="ADAL" clId="{D2914814-6FE8-1343-AFA1-DD6AA2271937}" dt="2023-05-20T09:48:32.597" v="1077" actId="1035"/>
          <ac:spMkLst>
            <pc:docMk/>
            <pc:sldMk cId="3274376692" sldId="4117"/>
            <ac:spMk id="15" creationId="{069BA6C6-1FE6-E7F9-058A-C94FBEDE2D90}"/>
          </ac:spMkLst>
        </pc:spChg>
        <pc:spChg chg="del">
          <ac:chgData name="Laura Goff" userId="a04ddb77-00dd-42db-8ab8-92d9d5435e3b" providerId="ADAL" clId="{D2914814-6FE8-1343-AFA1-DD6AA2271937}" dt="2023-05-20T09:48:12.506" v="1066" actId="478"/>
          <ac:spMkLst>
            <pc:docMk/>
            <pc:sldMk cId="3274376692" sldId="4117"/>
            <ac:spMk id="57" creationId="{585BCF4F-770A-4D77-C702-9ABD767C35AB}"/>
          </ac:spMkLst>
        </pc:spChg>
      </pc:sldChg>
      <pc:sldChg chg="add ord">
        <pc:chgData name="Laura Goff" userId="a04ddb77-00dd-42db-8ab8-92d9d5435e3b" providerId="ADAL" clId="{D2914814-6FE8-1343-AFA1-DD6AA2271937}" dt="2023-05-20T09:10:55.182" v="362" actId="20578"/>
        <pc:sldMkLst>
          <pc:docMk/>
          <pc:sldMk cId="1580187949" sldId="4118"/>
        </pc:sldMkLst>
      </pc:sldChg>
      <pc:sldChg chg="modSp new mod">
        <pc:chgData name="Laura Goff" userId="a04ddb77-00dd-42db-8ab8-92d9d5435e3b" providerId="ADAL" clId="{D2914814-6FE8-1343-AFA1-DD6AA2271937}" dt="2023-05-20T09:10:51.750" v="361" actId="20577"/>
        <pc:sldMkLst>
          <pc:docMk/>
          <pc:sldMk cId="4268658025" sldId="4119"/>
        </pc:sldMkLst>
        <pc:spChg chg="mod">
          <ac:chgData name="Laura Goff" userId="a04ddb77-00dd-42db-8ab8-92d9d5435e3b" providerId="ADAL" clId="{D2914814-6FE8-1343-AFA1-DD6AA2271937}" dt="2023-05-20T09:10:51.750" v="361" actId="20577"/>
          <ac:spMkLst>
            <pc:docMk/>
            <pc:sldMk cId="4268658025" sldId="4119"/>
            <ac:spMk id="2" creationId="{4CD9872A-A778-D060-37C0-C945A5CBCF7B}"/>
          </ac:spMkLst>
        </pc:spChg>
      </pc:sldChg>
      <pc:sldChg chg="new del ord">
        <pc:chgData name="Laura Goff" userId="a04ddb77-00dd-42db-8ab8-92d9d5435e3b" providerId="ADAL" clId="{D2914814-6FE8-1343-AFA1-DD6AA2271937}" dt="2023-05-20T09:24:37.621" v="460" actId="2696"/>
        <pc:sldMkLst>
          <pc:docMk/>
          <pc:sldMk cId="2431308945" sldId="4120"/>
        </pc:sldMkLst>
      </pc:sldChg>
      <pc:sldChg chg="addSp delSp modSp add mod">
        <pc:chgData name="Laura Goff" userId="a04ddb77-00dd-42db-8ab8-92d9d5435e3b" providerId="ADAL" clId="{D2914814-6FE8-1343-AFA1-DD6AA2271937}" dt="2023-05-20T09:47:25.568" v="1062" actId="1076"/>
        <pc:sldMkLst>
          <pc:docMk/>
          <pc:sldMk cId="2729977891" sldId="4121"/>
        </pc:sldMkLst>
        <pc:spChg chg="mod">
          <ac:chgData name="Laura Goff" userId="a04ddb77-00dd-42db-8ab8-92d9d5435e3b" providerId="ADAL" clId="{D2914814-6FE8-1343-AFA1-DD6AA2271937}" dt="2023-05-20T09:27:56.563" v="609" actId="20577"/>
          <ac:spMkLst>
            <pc:docMk/>
            <pc:sldMk cId="2729977891" sldId="4121"/>
            <ac:spMk id="2" creationId="{00463B87-3862-6ADD-4A99-E1BD2DC94060}"/>
          </ac:spMkLst>
        </pc:spChg>
        <pc:spChg chg="mod">
          <ac:chgData name="Laura Goff" userId="a04ddb77-00dd-42db-8ab8-92d9d5435e3b" providerId="ADAL" clId="{D2914814-6FE8-1343-AFA1-DD6AA2271937}" dt="2023-05-20T09:24:45.861" v="462" actId="208"/>
          <ac:spMkLst>
            <pc:docMk/>
            <pc:sldMk cId="2729977891" sldId="4121"/>
            <ac:spMk id="7" creationId="{9B444F09-0421-D6AA-8E72-EC9CB0285501}"/>
          </ac:spMkLst>
        </pc:spChg>
        <pc:spChg chg="mod">
          <ac:chgData name="Laura Goff" userId="a04ddb77-00dd-42db-8ab8-92d9d5435e3b" providerId="ADAL" clId="{D2914814-6FE8-1343-AFA1-DD6AA2271937}" dt="2023-05-20T09:47:25.568" v="1062" actId="1076"/>
          <ac:spMkLst>
            <pc:docMk/>
            <pc:sldMk cId="2729977891" sldId="4121"/>
            <ac:spMk id="8" creationId="{A504CB72-DAA4-A87A-61FB-D43A016ADCC8}"/>
          </ac:spMkLst>
        </pc:spChg>
        <pc:picChg chg="add mod">
          <ac:chgData name="Laura Goff" userId="a04ddb77-00dd-42db-8ab8-92d9d5435e3b" providerId="ADAL" clId="{D2914814-6FE8-1343-AFA1-DD6AA2271937}" dt="2023-05-20T09:25:09.764" v="469" actId="14100"/>
          <ac:picMkLst>
            <pc:docMk/>
            <pc:sldMk cId="2729977891" sldId="4121"/>
            <ac:picMk id="4" creationId="{E97A58D9-AB49-4094-994B-B0F9D00A069F}"/>
          </ac:picMkLst>
        </pc:picChg>
        <pc:picChg chg="del">
          <ac:chgData name="Laura Goff" userId="a04ddb77-00dd-42db-8ab8-92d9d5435e3b" providerId="ADAL" clId="{D2914814-6FE8-1343-AFA1-DD6AA2271937}" dt="2023-05-20T09:24:47.081" v="463" actId="478"/>
          <ac:picMkLst>
            <pc:docMk/>
            <pc:sldMk cId="2729977891" sldId="4121"/>
            <ac:picMk id="6" creationId="{3BF04DBA-CE06-A5EE-C827-FBEF307D98C3}"/>
          </ac:picMkLst>
        </pc:picChg>
      </pc:sldChg>
      <pc:sldChg chg="addSp delSp modSp new mod">
        <pc:chgData name="Laura Goff" userId="a04ddb77-00dd-42db-8ab8-92d9d5435e3b" providerId="ADAL" clId="{D2914814-6FE8-1343-AFA1-DD6AA2271937}" dt="2023-05-20T10:15:05.151" v="1526" actId="20577"/>
        <pc:sldMkLst>
          <pc:docMk/>
          <pc:sldMk cId="3363633848" sldId="4122"/>
        </pc:sldMkLst>
        <pc:spChg chg="mod">
          <ac:chgData name="Laura Goff" userId="a04ddb77-00dd-42db-8ab8-92d9d5435e3b" providerId="ADAL" clId="{D2914814-6FE8-1343-AFA1-DD6AA2271937}" dt="2023-05-20T10:15:05.151" v="1526" actId="20577"/>
          <ac:spMkLst>
            <pc:docMk/>
            <pc:sldMk cId="3363633848" sldId="4122"/>
            <ac:spMk id="2" creationId="{AE293C6A-475B-C7DA-7A5F-F8EBC1FEDC2C}"/>
          </ac:spMkLst>
        </pc:spChg>
        <pc:spChg chg="del">
          <ac:chgData name="Laura Goff" userId="a04ddb77-00dd-42db-8ab8-92d9d5435e3b" providerId="ADAL" clId="{D2914814-6FE8-1343-AFA1-DD6AA2271937}" dt="2023-05-20T10:05:31.031" v="1383" actId="478"/>
          <ac:spMkLst>
            <pc:docMk/>
            <pc:sldMk cId="3363633848" sldId="4122"/>
            <ac:spMk id="3" creationId="{00674A98-F695-ACC9-BF60-12133CE0DF58}"/>
          </ac:spMkLst>
        </pc:spChg>
        <pc:picChg chg="add mod">
          <ac:chgData name="Laura Goff" userId="a04ddb77-00dd-42db-8ab8-92d9d5435e3b" providerId="ADAL" clId="{D2914814-6FE8-1343-AFA1-DD6AA2271937}" dt="2023-05-20T10:13:07.968" v="1389" actId="1076"/>
          <ac:picMkLst>
            <pc:docMk/>
            <pc:sldMk cId="3363633848" sldId="4122"/>
            <ac:picMk id="6" creationId="{74C1215D-A664-AAB1-C690-1FD0B2287279}"/>
          </ac:picMkLst>
        </pc:picChg>
        <pc:picChg chg="add del mod">
          <ac:chgData name="Laura Goff" userId="a04ddb77-00dd-42db-8ab8-92d9d5435e3b" providerId="ADAL" clId="{D2914814-6FE8-1343-AFA1-DD6AA2271937}" dt="2023-05-20T10:13:18.971" v="1391"/>
          <ac:picMkLst>
            <pc:docMk/>
            <pc:sldMk cId="3363633848" sldId="4122"/>
            <ac:picMk id="7" creationId="{E3718B91-B3DE-91E0-7D4C-AA5E7A721B4D}"/>
          </ac:picMkLst>
        </pc:picChg>
        <pc:picChg chg="add del mod">
          <ac:chgData name="Laura Goff" userId="a04ddb77-00dd-42db-8ab8-92d9d5435e3b" providerId="ADAL" clId="{D2914814-6FE8-1343-AFA1-DD6AA2271937}" dt="2023-05-20T10:13:37.287" v="1397" actId="478"/>
          <ac:picMkLst>
            <pc:docMk/>
            <pc:sldMk cId="3363633848" sldId="4122"/>
            <ac:picMk id="8" creationId="{4CFBD836-0DC3-0B57-F633-EFEF44F277AE}"/>
          </ac:picMkLst>
        </pc:picChg>
        <pc:picChg chg="add mod">
          <ac:chgData name="Laura Goff" userId="a04ddb77-00dd-42db-8ab8-92d9d5435e3b" providerId="ADAL" clId="{D2914814-6FE8-1343-AFA1-DD6AA2271937}" dt="2023-05-20T10:13:58.331" v="1403" actId="14100"/>
          <ac:picMkLst>
            <pc:docMk/>
            <pc:sldMk cId="3363633848" sldId="4122"/>
            <ac:picMk id="9" creationId="{A2C08689-88AC-5232-08B9-A89216D04027}"/>
          </ac:picMkLst>
        </pc:picChg>
      </pc:sldChg>
      <pc:sldChg chg="addSp modSp new mod">
        <pc:chgData name="Laura Goff" userId="a04ddb77-00dd-42db-8ab8-92d9d5435e3b" providerId="ADAL" clId="{D2914814-6FE8-1343-AFA1-DD6AA2271937}" dt="2023-05-20T09:53:04.974" v="1325" actId="403"/>
        <pc:sldMkLst>
          <pc:docMk/>
          <pc:sldMk cId="1499383921" sldId="4123"/>
        </pc:sldMkLst>
        <pc:spChg chg="mod">
          <ac:chgData name="Laura Goff" userId="a04ddb77-00dd-42db-8ab8-92d9d5435e3b" providerId="ADAL" clId="{D2914814-6FE8-1343-AFA1-DD6AA2271937}" dt="2023-05-20T09:52:44.395" v="1308" actId="20577"/>
          <ac:spMkLst>
            <pc:docMk/>
            <pc:sldMk cId="1499383921" sldId="4123"/>
            <ac:spMk id="2" creationId="{9AAEB785-59C5-761F-3595-CB79AF315080}"/>
          </ac:spMkLst>
        </pc:spChg>
        <pc:spChg chg="add mod">
          <ac:chgData name="Laura Goff" userId="a04ddb77-00dd-42db-8ab8-92d9d5435e3b" providerId="ADAL" clId="{D2914814-6FE8-1343-AFA1-DD6AA2271937}" dt="2023-05-20T09:53:04.974" v="1325" actId="403"/>
          <ac:spMkLst>
            <pc:docMk/>
            <pc:sldMk cId="1499383921" sldId="4123"/>
            <ac:spMk id="5" creationId="{0FD4A54E-9292-8FB6-587F-E18003238C01}"/>
          </ac:spMkLst>
        </pc:spChg>
      </pc:sldChg>
      <pc:sldChg chg="addSp modSp new mod ord">
        <pc:chgData name="Laura Goff" userId="a04ddb77-00dd-42db-8ab8-92d9d5435e3b" providerId="ADAL" clId="{D2914814-6FE8-1343-AFA1-DD6AA2271937}" dt="2023-05-20T10:47:34.882" v="3030"/>
        <pc:sldMkLst>
          <pc:docMk/>
          <pc:sldMk cId="2705722986" sldId="4124"/>
        </pc:sldMkLst>
        <pc:spChg chg="mod">
          <ac:chgData name="Laura Goff" userId="a04ddb77-00dd-42db-8ab8-92d9d5435e3b" providerId="ADAL" clId="{D2914814-6FE8-1343-AFA1-DD6AA2271937}" dt="2023-05-20T10:46:53.804" v="3029" actId="27636"/>
          <ac:spMkLst>
            <pc:docMk/>
            <pc:sldMk cId="2705722986" sldId="4124"/>
            <ac:spMk id="2" creationId="{2D310573-83FD-D32A-9B43-FF8839FCD380}"/>
          </ac:spMkLst>
        </pc:spChg>
        <pc:spChg chg="add mod">
          <ac:chgData name="Laura Goff" userId="a04ddb77-00dd-42db-8ab8-92d9d5435e3b" providerId="ADAL" clId="{D2914814-6FE8-1343-AFA1-DD6AA2271937}" dt="2023-05-20T10:45:15.928" v="2901" actId="1076"/>
          <ac:spMkLst>
            <pc:docMk/>
            <pc:sldMk cId="2705722986" sldId="4124"/>
            <ac:spMk id="5" creationId="{65D0D531-A95E-8B1A-E24C-E4FD98E92594}"/>
          </ac:spMkLst>
        </pc:spChg>
        <pc:spChg chg="add mod">
          <ac:chgData name="Laura Goff" userId="a04ddb77-00dd-42db-8ab8-92d9d5435e3b" providerId="ADAL" clId="{D2914814-6FE8-1343-AFA1-DD6AA2271937}" dt="2023-05-20T10:47:34.882" v="3030"/>
          <ac:spMkLst>
            <pc:docMk/>
            <pc:sldMk cId="2705722986" sldId="4124"/>
            <ac:spMk id="12" creationId="{C6856C72-6FEE-14D4-4565-A20D646DFC00}"/>
          </ac:spMkLst>
        </pc:spChg>
        <pc:picChg chg="add mod">
          <ac:chgData name="Laura Goff" userId="a04ddb77-00dd-42db-8ab8-92d9d5435e3b" providerId="ADAL" clId="{D2914814-6FE8-1343-AFA1-DD6AA2271937}" dt="2023-05-20T10:39:40.187" v="2525" actId="555"/>
          <ac:picMkLst>
            <pc:docMk/>
            <pc:sldMk cId="2705722986" sldId="4124"/>
            <ac:picMk id="6" creationId="{51B3E143-C3A5-50FB-C669-B8019D4A24C5}"/>
          </ac:picMkLst>
        </pc:picChg>
        <pc:picChg chg="add mod">
          <ac:chgData name="Laura Goff" userId="a04ddb77-00dd-42db-8ab8-92d9d5435e3b" providerId="ADAL" clId="{D2914814-6FE8-1343-AFA1-DD6AA2271937}" dt="2023-05-20T10:39:40.187" v="2525" actId="555"/>
          <ac:picMkLst>
            <pc:docMk/>
            <pc:sldMk cId="2705722986" sldId="4124"/>
            <ac:picMk id="7" creationId="{AAD35DD3-5232-C68C-68F4-57E55E33F4BA}"/>
          </ac:picMkLst>
        </pc:picChg>
        <pc:picChg chg="add mod">
          <ac:chgData name="Laura Goff" userId="a04ddb77-00dd-42db-8ab8-92d9d5435e3b" providerId="ADAL" clId="{D2914814-6FE8-1343-AFA1-DD6AA2271937}" dt="2023-05-20T10:39:40.187" v="2525" actId="555"/>
          <ac:picMkLst>
            <pc:docMk/>
            <pc:sldMk cId="2705722986" sldId="4124"/>
            <ac:picMk id="8" creationId="{E4DB4A96-6924-BA4F-3698-B0087EEA4CED}"/>
          </ac:picMkLst>
        </pc:picChg>
        <pc:picChg chg="add mod">
          <ac:chgData name="Laura Goff" userId="a04ddb77-00dd-42db-8ab8-92d9d5435e3b" providerId="ADAL" clId="{D2914814-6FE8-1343-AFA1-DD6AA2271937}" dt="2023-05-20T10:39:40.187" v="2525" actId="555"/>
          <ac:picMkLst>
            <pc:docMk/>
            <pc:sldMk cId="2705722986" sldId="4124"/>
            <ac:picMk id="9" creationId="{5CBA5FEC-2D77-EFF6-ECDE-1CA22260A9F1}"/>
          </ac:picMkLst>
        </pc:picChg>
        <pc:picChg chg="add mod">
          <ac:chgData name="Laura Goff" userId="a04ddb77-00dd-42db-8ab8-92d9d5435e3b" providerId="ADAL" clId="{D2914814-6FE8-1343-AFA1-DD6AA2271937}" dt="2023-05-20T10:39:40.187" v="2525" actId="555"/>
          <ac:picMkLst>
            <pc:docMk/>
            <pc:sldMk cId="2705722986" sldId="4124"/>
            <ac:picMk id="10" creationId="{0F22F628-F908-5C9B-93A9-85FE52AA7936}"/>
          </ac:picMkLst>
        </pc:picChg>
        <pc:picChg chg="add mod">
          <ac:chgData name="Laura Goff" userId="a04ddb77-00dd-42db-8ab8-92d9d5435e3b" providerId="ADAL" clId="{D2914814-6FE8-1343-AFA1-DD6AA2271937}" dt="2023-05-20T10:39:47.191" v="2526" actId="1076"/>
          <ac:picMkLst>
            <pc:docMk/>
            <pc:sldMk cId="2705722986" sldId="4124"/>
            <ac:picMk id="11" creationId="{25943F46-6D81-A34E-E6AA-F31837D290B0}"/>
          </ac:picMkLst>
        </pc:picChg>
      </pc:sldChg>
      <pc:sldChg chg="addSp delSp modSp add mod">
        <pc:chgData name="Laura Goff" userId="a04ddb77-00dd-42db-8ab8-92d9d5435e3b" providerId="ADAL" clId="{D2914814-6FE8-1343-AFA1-DD6AA2271937}" dt="2023-05-20T10:28:29.783" v="2310" actId="1076"/>
        <pc:sldMkLst>
          <pc:docMk/>
          <pc:sldMk cId="2852027859" sldId="4125"/>
        </pc:sldMkLst>
        <pc:spChg chg="mod">
          <ac:chgData name="Laura Goff" userId="a04ddb77-00dd-42db-8ab8-92d9d5435e3b" providerId="ADAL" clId="{D2914814-6FE8-1343-AFA1-DD6AA2271937}" dt="2023-05-20T10:23:26.279" v="1670" actId="20577"/>
          <ac:spMkLst>
            <pc:docMk/>
            <pc:sldMk cId="2852027859" sldId="4125"/>
            <ac:spMk id="2" creationId="{00463B87-3862-6ADD-4A99-E1BD2DC94060}"/>
          </ac:spMkLst>
        </pc:spChg>
        <pc:spChg chg="mod">
          <ac:chgData name="Laura Goff" userId="a04ddb77-00dd-42db-8ab8-92d9d5435e3b" providerId="ADAL" clId="{D2914814-6FE8-1343-AFA1-DD6AA2271937}" dt="2023-05-20T10:21:46.261" v="1636" actId="208"/>
          <ac:spMkLst>
            <pc:docMk/>
            <pc:sldMk cId="2852027859" sldId="4125"/>
            <ac:spMk id="7" creationId="{9B444F09-0421-D6AA-8E72-EC9CB0285501}"/>
          </ac:spMkLst>
        </pc:spChg>
        <pc:spChg chg="mod">
          <ac:chgData name="Laura Goff" userId="a04ddb77-00dd-42db-8ab8-92d9d5435e3b" providerId="ADAL" clId="{D2914814-6FE8-1343-AFA1-DD6AA2271937}" dt="2023-05-20T10:28:29.783" v="2310" actId="1076"/>
          <ac:spMkLst>
            <pc:docMk/>
            <pc:sldMk cId="2852027859" sldId="4125"/>
            <ac:spMk id="8" creationId="{A504CB72-DAA4-A87A-61FB-D43A016ADCC8}"/>
          </ac:spMkLst>
        </pc:spChg>
        <pc:picChg chg="del">
          <ac:chgData name="Laura Goff" userId="a04ddb77-00dd-42db-8ab8-92d9d5435e3b" providerId="ADAL" clId="{D2914814-6FE8-1343-AFA1-DD6AA2271937}" dt="2023-05-20T10:19:52.443" v="1538" actId="478"/>
          <ac:picMkLst>
            <pc:docMk/>
            <pc:sldMk cId="2852027859" sldId="4125"/>
            <ac:picMk id="4" creationId="{E97A58D9-AB49-4094-994B-B0F9D00A069F}"/>
          </ac:picMkLst>
        </pc:picChg>
        <pc:picChg chg="add mod">
          <ac:chgData name="Laura Goff" userId="a04ddb77-00dd-42db-8ab8-92d9d5435e3b" providerId="ADAL" clId="{D2914814-6FE8-1343-AFA1-DD6AA2271937}" dt="2023-05-20T10:20:44.856" v="1543" actId="14100"/>
          <ac:picMkLst>
            <pc:docMk/>
            <pc:sldMk cId="2852027859" sldId="4125"/>
            <ac:picMk id="6" creationId="{D0BB2451-C94B-5C32-352D-B0C5F92B8D7A}"/>
          </ac:picMkLst>
        </pc:picChg>
      </pc:sldChg>
    </pc:docChg>
  </pc:docChgLst>
  <pc:docChgLst>
    <pc:chgData name="Laura Goff" userId="a04ddb77-00dd-42db-8ab8-92d9d5435e3b" providerId="ADAL" clId="{643507B9-AD50-764A-A540-C315D9D7DAFD}"/>
    <pc:docChg chg="addSld delSld modSld sldOrd modSection">
      <pc:chgData name="Laura Goff" userId="a04ddb77-00dd-42db-8ab8-92d9d5435e3b" providerId="ADAL" clId="{643507B9-AD50-764A-A540-C315D9D7DAFD}" dt="2023-06-08T09:47:50.732" v="13" actId="20578"/>
      <pc:docMkLst>
        <pc:docMk/>
      </pc:docMkLst>
      <pc:sldChg chg="del">
        <pc:chgData name="Laura Goff" userId="a04ddb77-00dd-42db-8ab8-92d9d5435e3b" providerId="ADAL" clId="{643507B9-AD50-764A-A540-C315D9D7DAFD}" dt="2023-06-08T09:47:35.880" v="11" actId="2696"/>
        <pc:sldMkLst>
          <pc:docMk/>
          <pc:sldMk cId="1967600652" sldId="267"/>
        </pc:sldMkLst>
      </pc:sldChg>
      <pc:sldChg chg="add ord">
        <pc:chgData name="Laura Goff" userId="a04ddb77-00dd-42db-8ab8-92d9d5435e3b" providerId="ADAL" clId="{643507B9-AD50-764A-A540-C315D9D7DAFD}" dt="2023-06-08T09:47:50.732" v="13" actId="20578"/>
        <pc:sldMkLst>
          <pc:docMk/>
          <pc:sldMk cId="909964989" sldId="271"/>
        </pc:sldMkLst>
      </pc:sldChg>
      <pc:sldChg chg="addSp modSp mod">
        <pc:chgData name="Laura Goff" userId="a04ddb77-00dd-42db-8ab8-92d9d5435e3b" providerId="ADAL" clId="{643507B9-AD50-764A-A540-C315D9D7DAFD}" dt="2023-05-20T19:41:23.166" v="10"/>
        <pc:sldMkLst>
          <pc:docMk/>
          <pc:sldMk cId="1035665630" sldId="3396"/>
        </pc:sldMkLst>
        <pc:picChg chg="add mod">
          <ac:chgData name="Laura Goff" userId="a04ddb77-00dd-42db-8ab8-92d9d5435e3b" providerId="ADAL" clId="{643507B9-AD50-764A-A540-C315D9D7DAFD}" dt="2023-05-20T19:41:23.166" v="10"/>
          <ac:picMkLst>
            <pc:docMk/>
            <pc:sldMk cId="1035665630" sldId="3396"/>
            <ac:picMk id="3" creationId="{1248B77E-C645-5BE4-C37A-915C936F63E0}"/>
          </ac:picMkLst>
        </pc:picChg>
        <pc:picChg chg="add mod">
          <ac:chgData name="Laura Goff" userId="a04ddb77-00dd-42db-8ab8-92d9d5435e3b" providerId="ADAL" clId="{643507B9-AD50-764A-A540-C315D9D7DAFD}" dt="2023-05-20T19:40:43.812" v="9" actId="207"/>
          <ac:picMkLst>
            <pc:docMk/>
            <pc:sldMk cId="1035665630" sldId="3396"/>
            <ac:picMk id="6" creationId="{1F5CCD00-07AA-0044-E7ED-BFB8C98B9087}"/>
          </ac:picMkLst>
        </pc:picChg>
      </pc:sldChg>
    </pc:docChg>
  </pc:docChgLst>
  <pc:docChgLst>
    <pc:chgData name="Laura Goff" userId="a04ddb77-00dd-42db-8ab8-92d9d5435e3b" providerId="ADAL" clId="{7C64CC24-9CA1-FF4B-8B9A-F6AEBCB10915}"/>
    <pc:docChg chg="undo addSld delSld modSld modSection">
      <pc:chgData name="Laura Goff" userId="a04ddb77-00dd-42db-8ab8-92d9d5435e3b" providerId="ADAL" clId="{7C64CC24-9CA1-FF4B-8B9A-F6AEBCB10915}" dt="2023-06-12T09:55:27.143" v="62" actId="1036"/>
      <pc:docMkLst>
        <pc:docMk/>
      </pc:docMkLst>
      <pc:sldChg chg="modSp mod">
        <pc:chgData name="Laura Goff" userId="a04ddb77-00dd-42db-8ab8-92d9d5435e3b" providerId="ADAL" clId="{7C64CC24-9CA1-FF4B-8B9A-F6AEBCB10915}" dt="2023-06-12T09:52:06.161" v="3" actId="20577"/>
        <pc:sldMkLst>
          <pc:docMk/>
          <pc:sldMk cId="378044260" sldId="256"/>
        </pc:sldMkLst>
        <pc:spChg chg="mod">
          <ac:chgData name="Laura Goff" userId="a04ddb77-00dd-42db-8ab8-92d9d5435e3b" providerId="ADAL" clId="{7C64CC24-9CA1-FF4B-8B9A-F6AEBCB10915}" dt="2023-06-12T09:52:06.161" v="3" actId="20577"/>
          <ac:spMkLst>
            <pc:docMk/>
            <pc:sldMk cId="378044260" sldId="256"/>
            <ac:spMk id="4" creationId="{A4650C16-B325-4BA6-A059-0CFFEE98D470}"/>
          </ac:spMkLst>
        </pc:spChg>
      </pc:sldChg>
      <pc:sldChg chg="modSp mod">
        <pc:chgData name="Laura Goff" userId="a04ddb77-00dd-42db-8ab8-92d9d5435e3b" providerId="ADAL" clId="{7C64CC24-9CA1-FF4B-8B9A-F6AEBCB10915}" dt="2023-06-12T09:55:27.143" v="62" actId="1036"/>
        <pc:sldMkLst>
          <pc:docMk/>
          <pc:sldMk cId="626324346" sldId="274"/>
        </pc:sldMkLst>
        <pc:spChg chg="mod">
          <ac:chgData name="Laura Goff" userId="a04ddb77-00dd-42db-8ab8-92d9d5435e3b" providerId="ADAL" clId="{7C64CC24-9CA1-FF4B-8B9A-F6AEBCB10915}" dt="2023-06-12T09:55:06.217" v="38" actId="1036"/>
          <ac:spMkLst>
            <pc:docMk/>
            <pc:sldMk cId="626324346" sldId="274"/>
            <ac:spMk id="12" creationId="{EBCCC04F-47D2-5095-7A8D-9EDFACC44640}"/>
          </ac:spMkLst>
        </pc:spChg>
        <pc:spChg chg="mod">
          <ac:chgData name="Laura Goff" userId="a04ddb77-00dd-42db-8ab8-92d9d5435e3b" providerId="ADAL" clId="{7C64CC24-9CA1-FF4B-8B9A-F6AEBCB10915}" dt="2023-06-12T09:55:06.217" v="38" actId="1036"/>
          <ac:spMkLst>
            <pc:docMk/>
            <pc:sldMk cId="626324346" sldId="274"/>
            <ac:spMk id="13" creationId="{A8A742D6-0D6D-2755-5674-E6B8F0FBAC70}"/>
          </ac:spMkLst>
        </pc:spChg>
        <pc:spChg chg="mod">
          <ac:chgData name="Laura Goff" userId="a04ddb77-00dd-42db-8ab8-92d9d5435e3b" providerId="ADAL" clId="{7C64CC24-9CA1-FF4B-8B9A-F6AEBCB10915}" dt="2023-06-12T09:55:06.217" v="38" actId="1036"/>
          <ac:spMkLst>
            <pc:docMk/>
            <pc:sldMk cId="626324346" sldId="274"/>
            <ac:spMk id="14" creationId="{9F7C9A77-0CBC-4100-B6A0-B6585C46BFCA}"/>
          </ac:spMkLst>
        </pc:spChg>
        <pc:spChg chg="mod">
          <ac:chgData name="Laura Goff" userId="a04ddb77-00dd-42db-8ab8-92d9d5435e3b" providerId="ADAL" clId="{7C64CC24-9CA1-FF4B-8B9A-F6AEBCB10915}" dt="2023-06-12T09:55:06.217" v="38" actId="1036"/>
          <ac:spMkLst>
            <pc:docMk/>
            <pc:sldMk cId="626324346" sldId="274"/>
            <ac:spMk id="15" creationId="{DC5333C8-9F23-2605-4952-FD7063D29AB6}"/>
          </ac:spMkLst>
        </pc:spChg>
        <pc:spChg chg="mod">
          <ac:chgData name="Laura Goff" userId="a04ddb77-00dd-42db-8ab8-92d9d5435e3b" providerId="ADAL" clId="{7C64CC24-9CA1-FF4B-8B9A-F6AEBCB10915}" dt="2023-06-12T09:55:06.217" v="38" actId="1036"/>
          <ac:spMkLst>
            <pc:docMk/>
            <pc:sldMk cId="626324346" sldId="274"/>
            <ac:spMk id="16" creationId="{850103AB-2677-C847-D934-A186CBEA89A1}"/>
          </ac:spMkLst>
        </pc:spChg>
        <pc:spChg chg="mod">
          <ac:chgData name="Laura Goff" userId="a04ddb77-00dd-42db-8ab8-92d9d5435e3b" providerId="ADAL" clId="{7C64CC24-9CA1-FF4B-8B9A-F6AEBCB10915}" dt="2023-06-12T09:55:06.217" v="38" actId="1036"/>
          <ac:spMkLst>
            <pc:docMk/>
            <pc:sldMk cId="626324346" sldId="274"/>
            <ac:spMk id="17" creationId="{203C7F0F-1AF3-05AB-658D-080D8F83C602}"/>
          </ac:spMkLst>
        </pc:spChg>
        <pc:spChg chg="mod">
          <ac:chgData name="Laura Goff" userId="a04ddb77-00dd-42db-8ab8-92d9d5435e3b" providerId="ADAL" clId="{7C64CC24-9CA1-FF4B-8B9A-F6AEBCB10915}" dt="2023-06-12T09:55:06.217" v="38" actId="1036"/>
          <ac:spMkLst>
            <pc:docMk/>
            <pc:sldMk cId="626324346" sldId="274"/>
            <ac:spMk id="18" creationId="{0868FC8B-6A59-BE7C-F662-1E7C5524FD41}"/>
          </ac:spMkLst>
        </pc:spChg>
        <pc:spChg chg="mod">
          <ac:chgData name="Laura Goff" userId="a04ddb77-00dd-42db-8ab8-92d9d5435e3b" providerId="ADAL" clId="{7C64CC24-9CA1-FF4B-8B9A-F6AEBCB10915}" dt="2023-06-12T09:55:16.706" v="48" actId="1036"/>
          <ac:spMkLst>
            <pc:docMk/>
            <pc:sldMk cId="626324346" sldId="274"/>
            <ac:spMk id="19" creationId="{9CC40A36-A214-705A-2F3C-099CC3BA3A2B}"/>
          </ac:spMkLst>
        </pc:spChg>
        <pc:spChg chg="mod">
          <ac:chgData name="Laura Goff" userId="a04ddb77-00dd-42db-8ab8-92d9d5435e3b" providerId="ADAL" clId="{7C64CC24-9CA1-FF4B-8B9A-F6AEBCB10915}" dt="2023-06-12T09:55:16.706" v="48" actId="1036"/>
          <ac:spMkLst>
            <pc:docMk/>
            <pc:sldMk cId="626324346" sldId="274"/>
            <ac:spMk id="20" creationId="{6F7DC0CD-44B3-736A-3BF3-3F614E549869}"/>
          </ac:spMkLst>
        </pc:spChg>
        <pc:spChg chg="mod">
          <ac:chgData name="Laura Goff" userId="a04ddb77-00dd-42db-8ab8-92d9d5435e3b" providerId="ADAL" clId="{7C64CC24-9CA1-FF4B-8B9A-F6AEBCB10915}" dt="2023-06-12T09:55:16.706" v="48" actId="1036"/>
          <ac:spMkLst>
            <pc:docMk/>
            <pc:sldMk cId="626324346" sldId="274"/>
            <ac:spMk id="21" creationId="{9B181AEA-51C1-4DFA-6087-4FCA4E5D8461}"/>
          </ac:spMkLst>
        </pc:spChg>
        <pc:spChg chg="mod">
          <ac:chgData name="Laura Goff" userId="a04ddb77-00dd-42db-8ab8-92d9d5435e3b" providerId="ADAL" clId="{7C64CC24-9CA1-FF4B-8B9A-F6AEBCB10915}" dt="2023-06-12T09:55:16.706" v="48" actId="1036"/>
          <ac:spMkLst>
            <pc:docMk/>
            <pc:sldMk cId="626324346" sldId="274"/>
            <ac:spMk id="22" creationId="{1E1BE296-1979-0888-7F35-76665BABA0D6}"/>
          </ac:spMkLst>
        </pc:spChg>
        <pc:spChg chg="mod">
          <ac:chgData name="Laura Goff" userId="a04ddb77-00dd-42db-8ab8-92d9d5435e3b" providerId="ADAL" clId="{7C64CC24-9CA1-FF4B-8B9A-F6AEBCB10915}" dt="2023-06-12T09:55:16.706" v="48" actId="1036"/>
          <ac:spMkLst>
            <pc:docMk/>
            <pc:sldMk cId="626324346" sldId="274"/>
            <ac:spMk id="23" creationId="{0F299B7B-06C9-8F78-41BB-0BDDAB79AD9B}"/>
          </ac:spMkLst>
        </pc:spChg>
        <pc:spChg chg="mod">
          <ac:chgData name="Laura Goff" userId="a04ddb77-00dd-42db-8ab8-92d9d5435e3b" providerId="ADAL" clId="{7C64CC24-9CA1-FF4B-8B9A-F6AEBCB10915}" dt="2023-06-12T09:55:16.706" v="48" actId="1036"/>
          <ac:spMkLst>
            <pc:docMk/>
            <pc:sldMk cId="626324346" sldId="274"/>
            <ac:spMk id="24" creationId="{12A04044-73C0-9DA7-8328-D724FF03249E}"/>
          </ac:spMkLst>
        </pc:spChg>
        <pc:spChg chg="mod">
          <ac:chgData name="Laura Goff" userId="a04ddb77-00dd-42db-8ab8-92d9d5435e3b" providerId="ADAL" clId="{7C64CC24-9CA1-FF4B-8B9A-F6AEBCB10915}" dt="2023-06-12T09:55:16.706" v="48" actId="1036"/>
          <ac:spMkLst>
            <pc:docMk/>
            <pc:sldMk cId="626324346" sldId="274"/>
            <ac:spMk id="25" creationId="{C6174E4F-26D2-B21B-EF01-45F96E7DEF42}"/>
          </ac:spMkLst>
        </pc:spChg>
        <pc:spChg chg="mod">
          <ac:chgData name="Laura Goff" userId="a04ddb77-00dd-42db-8ab8-92d9d5435e3b" providerId="ADAL" clId="{7C64CC24-9CA1-FF4B-8B9A-F6AEBCB10915}" dt="2023-06-12T09:55:22.671" v="57" actId="1036"/>
          <ac:spMkLst>
            <pc:docMk/>
            <pc:sldMk cId="626324346" sldId="274"/>
            <ac:spMk id="26" creationId="{4412404D-D85B-8A06-7372-2869BE9AA973}"/>
          </ac:spMkLst>
        </pc:spChg>
        <pc:spChg chg="mod">
          <ac:chgData name="Laura Goff" userId="a04ddb77-00dd-42db-8ab8-92d9d5435e3b" providerId="ADAL" clId="{7C64CC24-9CA1-FF4B-8B9A-F6AEBCB10915}" dt="2023-06-12T09:55:22.671" v="57" actId="1036"/>
          <ac:spMkLst>
            <pc:docMk/>
            <pc:sldMk cId="626324346" sldId="274"/>
            <ac:spMk id="27" creationId="{6E4846E7-3FDA-1F84-423A-BD7D0ACA264C}"/>
          </ac:spMkLst>
        </pc:spChg>
        <pc:spChg chg="mod">
          <ac:chgData name="Laura Goff" userId="a04ddb77-00dd-42db-8ab8-92d9d5435e3b" providerId="ADAL" clId="{7C64CC24-9CA1-FF4B-8B9A-F6AEBCB10915}" dt="2023-06-12T09:55:22.671" v="57" actId="1036"/>
          <ac:spMkLst>
            <pc:docMk/>
            <pc:sldMk cId="626324346" sldId="274"/>
            <ac:spMk id="28" creationId="{9906822B-CB5E-BEF8-6242-05CFA377EFE4}"/>
          </ac:spMkLst>
        </pc:spChg>
        <pc:spChg chg="mod">
          <ac:chgData name="Laura Goff" userId="a04ddb77-00dd-42db-8ab8-92d9d5435e3b" providerId="ADAL" clId="{7C64CC24-9CA1-FF4B-8B9A-F6AEBCB10915}" dt="2023-06-12T09:55:22.671" v="57" actId="1036"/>
          <ac:spMkLst>
            <pc:docMk/>
            <pc:sldMk cId="626324346" sldId="274"/>
            <ac:spMk id="29" creationId="{3DDB996E-2741-7A2C-E524-FCCDB182F54D}"/>
          </ac:spMkLst>
        </pc:spChg>
        <pc:spChg chg="mod">
          <ac:chgData name="Laura Goff" userId="a04ddb77-00dd-42db-8ab8-92d9d5435e3b" providerId="ADAL" clId="{7C64CC24-9CA1-FF4B-8B9A-F6AEBCB10915}" dt="2023-06-12T09:55:22.671" v="57" actId="1036"/>
          <ac:spMkLst>
            <pc:docMk/>
            <pc:sldMk cId="626324346" sldId="274"/>
            <ac:spMk id="30" creationId="{B31F34A2-7E06-25EA-7D82-19178998EAD8}"/>
          </ac:spMkLst>
        </pc:spChg>
        <pc:spChg chg="mod">
          <ac:chgData name="Laura Goff" userId="a04ddb77-00dd-42db-8ab8-92d9d5435e3b" providerId="ADAL" clId="{7C64CC24-9CA1-FF4B-8B9A-F6AEBCB10915}" dt="2023-06-12T09:55:22.671" v="57" actId="1036"/>
          <ac:spMkLst>
            <pc:docMk/>
            <pc:sldMk cId="626324346" sldId="274"/>
            <ac:spMk id="31" creationId="{EF07844C-E70E-2BDA-2245-27009D7D3BCD}"/>
          </ac:spMkLst>
        </pc:spChg>
        <pc:spChg chg="mod">
          <ac:chgData name="Laura Goff" userId="a04ddb77-00dd-42db-8ab8-92d9d5435e3b" providerId="ADAL" clId="{7C64CC24-9CA1-FF4B-8B9A-F6AEBCB10915}" dt="2023-06-12T09:55:22.671" v="57" actId="1036"/>
          <ac:spMkLst>
            <pc:docMk/>
            <pc:sldMk cId="626324346" sldId="274"/>
            <ac:spMk id="32" creationId="{6FB55875-2D1C-B65C-222E-0CF375AAD795}"/>
          </ac:spMkLst>
        </pc:spChg>
        <pc:spChg chg="mod">
          <ac:chgData name="Laura Goff" userId="a04ddb77-00dd-42db-8ab8-92d9d5435e3b" providerId="ADAL" clId="{7C64CC24-9CA1-FF4B-8B9A-F6AEBCB10915}" dt="2023-06-12T09:55:27.143" v="62" actId="1036"/>
          <ac:spMkLst>
            <pc:docMk/>
            <pc:sldMk cId="626324346" sldId="274"/>
            <ac:spMk id="33" creationId="{E7A5D71B-1187-0F39-2DFC-3B2997F897BA}"/>
          </ac:spMkLst>
        </pc:spChg>
        <pc:spChg chg="mod">
          <ac:chgData name="Laura Goff" userId="a04ddb77-00dd-42db-8ab8-92d9d5435e3b" providerId="ADAL" clId="{7C64CC24-9CA1-FF4B-8B9A-F6AEBCB10915}" dt="2023-06-12T09:55:27.143" v="62" actId="1036"/>
          <ac:spMkLst>
            <pc:docMk/>
            <pc:sldMk cId="626324346" sldId="274"/>
            <ac:spMk id="34" creationId="{C1EA902A-8B46-1165-F75A-DFF407B911C0}"/>
          </ac:spMkLst>
        </pc:spChg>
        <pc:spChg chg="mod">
          <ac:chgData name="Laura Goff" userId="a04ddb77-00dd-42db-8ab8-92d9d5435e3b" providerId="ADAL" clId="{7C64CC24-9CA1-FF4B-8B9A-F6AEBCB10915}" dt="2023-06-12T09:55:27.143" v="62" actId="1036"/>
          <ac:spMkLst>
            <pc:docMk/>
            <pc:sldMk cId="626324346" sldId="274"/>
            <ac:spMk id="35" creationId="{C21B7B80-F401-75FE-3BC7-0AAA43958C3A}"/>
          </ac:spMkLst>
        </pc:spChg>
        <pc:spChg chg="mod">
          <ac:chgData name="Laura Goff" userId="a04ddb77-00dd-42db-8ab8-92d9d5435e3b" providerId="ADAL" clId="{7C64CC24-9CA1-FF4B-8B9A-F6AEBCB10915}" dt="2023-06-12T09:55:27.143" v="62" actId="1036"/>
          <ac:spMkLst>
            <pc:docMk/>
            <pc:sldMk cId="626324346" sldId="274"/>
            <ac:spMk id="36" creationId="{738AD4C1-0D9A-645E-0941-A1640C4FBB8E}"/>
          </ac:spMkLst>
        </pc:spChg>
        <pc:spChg chg="mod">
          <ac:chgData name="Laura Goff" userId="a04ddb77-00dd-42db-8ab8-92d9d5435e3b" providerId="ADAL" clId="{7C64CC24-9CA1-FF4B-8B9A-F6AEBCB10915}" dt="2023-06-12T09:55:27.143" v="62" actId="1036"/>
          <ac:spMkLst>
            <pc:docMk/>
            <pc:sldMk cId="626324346" sldId="274"/>
            <ac:spMk id="37" creationId="{E3F60233-4AFA-5FD8-1A5C-5727BC6E56B2}"/>
          </ac:spMkLst>
        </pc:spChg>
        <pc:spChg chg="mod">
          <ac:chgData name="Laura Goff" userId="a04ddb77-00dd-42db-8ab8-92d9d5435e3b" providerId="ADAL" clId="{7C64CC24-9CA1-FF4B-8B9A-F6AEBCB10915}" dt="2023-06-12T09:55:27.143" v="62" actId="1036"/>
          <ac:spMkLst>
            <pc:docMk/>
            <pc:sldMk cId="626324346" sldId="274"/>
            <ac:spMk id="38" creationId="{BBA5D352-8AE7-C42A-CFA9-021E32FE66D3}"/>
          </ac:spMkLst>
        </pc:spChg>
        <pc:spChg chg="mod">
          <ac:chgData name="Laura Goff" userId="a04ddb77-00dd-42db-8ab8-92d9d5435e3b" providerId="ADAL" clId="{7C64CC24-9CA1-FF4B-8B9A-F6AEBCB10915}" dt="2023-06-12T09:55:27.143" v="62" actId="1036"/>
          <ac:spMkLst>
            <pc:docMk/>
            <pc:sldMk cId="626324346" sldId="274"/>
            <ac:spMk id="39" creationId="{F25E06FB-154C-9471-A1E3-8D121709DEA9}"/>
          </ac:spMkLst>
        </pc:spChg>
        <pc:spChg chg="mod">
          <ac:chgData name="Laura Goff" userId="a04ddb77-00dd-42db-8ab8-92d9d5435e3b" providerId="ADAL" clId="{7C64CC24-9CA1-FF4B-8B9A-F6AEBCB10915}" dt="2023-06-12T09:54:26.968" v="25" actId="465"/>
          <ac:spMkLst>
            <pc:docMk/>
            <pc:sldMk cId="626324346" sldId="274"/>
            <ac:spMk id="52" creationId="{22723C94-2B30-7697-484E-5A284021F6D3}"/>
          </ac:spMkLst>
        </pc:spChg>
        <pc:spChg chg="mod">
          <ac:chgData name="Laura Goff" userId="a04ddb77-00dd-42db-8ab8-92d9d5435e3b" providerId="ADAL" clId="{7C64CC24-9CA1-FF4B-8B9A-F6AEBCB10915}" dt="2023-06-12T09:54:26.968" v="25" actId="465"/>
          <ac:spMkLst>
            <pc:docMk/>
            <pc:sldMk cId="626324346" sldId="274"/>
            <ac:spMk id="53" creationId="{B6FABA55-1DCA-585F-A477-B6762493067E}"/>
          </ac:spMkLst>
        </pc:spChg>
        <pc:spChg chg="mod">
          <ac:chgData name="Laura Goff" userId="a04ddb77-00dd-42db-8ab8-92d9d5435e3b" providerId="ADAL" clId="{7C64CC24-9CA1-FF4B-8B9A-F6AEBCB10915}" dt="2023-06-12T09:54:26.968" v="25" actId="465"/>
          <ac:spMkLst>
            <pc:docMk/>
            <pc:sldMk cId="626324346" sldId="274"/>
            <ac:spMk id="54" creationId="{E61B5CD9-DE3C-363D-05F2-4626D718843D}"/>
          </ac:spMkLst>
        </pc:spChg>
        <pc:spChg chg="mod">
          <ac:chgData name="Laura Goff" userId="a04ddb77-00dd-42db-8ab8-92d9d5435e3b" providerId="ADAL" clId="{7C64CC24-9CA1-FF4B-8B9A-F6AEBCB10915}" dt="2023-06-12T09:54:26.968" v="25" actId="465"/>
          <ac:spMkLst>
            <pc:docMk/>
            <pc:sldMk cId="626324346" sldId="274"/>
            <ac:spMk id="67" creationId="{BA31C2A4-2542-E1C8-332A-CDAC515F5881}"/>
          </ac:spMkLst>
        </pc:spChg>
        <pc:spChg chg="mod">
          <ac:chgData name="Laura Goff" userId="a04ddb77-00dd-42db-8ab8-92d9d5435e3b" providerId="ADAL" clId="{7C64CC24-9CA1-FF4B-8B9A-F6AEBCB10915}" dt="2023-06-12T09:54:26.968" v="25" actId="465"/>
          <ac:spMkLst>
            <pc:docMk/>
            <pc:sldMk cId="626324346" sldId="274"/>
            <ac:spMk id="68" creationId="{109503A4-E143-36C3-6C05-2F7D9D771905}"/>
          </ac:spMkLst>
        </pc:spChg>
        <pc:spChg chg="mod">
          <ac:chgData name="Laura Goff" userId="a04ddb77-00dd-42db-8ab8-92d9d5435e3b" providerId="ADAL" clId="{7C64CC24-9CA1-FF4B-8B9A-F6AEBCB10915}" dt="2023-06-12T09:54:26.968" v="25" actId="465"/>
          <ac:spMkLst>
            <pc:docMk/>
            <pc:sldMk cId="626324346" sldId="274"/>
            <ac:spMk id="69" creationId="{0127C559-F0D4-B210-8544-CE3658181D5B}"/>
          </ac:spMkLst>
        </pc:spChg>
      </pc:sldChg>
      <pc:sldChg chg="add del">
        <pc:chgData name="Laura Goff" userId="a04ddb77-00dd-42db-8ab8-92d9d5435e3b" providerId="ADAL" clId="{7C64CC24-9CA1-FF4B-8B9A-F6AEBCB10915}" dt="2023-06-12T09:52:43.139" v="5" actId="2696"/>
        <pc:sldMkLst>
          <pc:docMk/>
          <pc:sldMk cId="63078907" sldId="286"/>
        </pc:sldMkLst>
      </pc:sldChg>
      <pc:sldChg chg="modSp mod">
        <pc:chgData name="Laura Goff" userId="a04ddb77-00dd-42db-8ab8-92d9d5435e3b" providerId="ADAL" clId="{7C64CC24-9CA1-FF4B-8B9A-F6AEBCB10915}" dt="2023-06-12T09:53:55.132" v="22" actId="20577"/>
        <pc:sldMkLst>
          <pc:docMk/>
          <pc:sldMk cId="2729977891" sldId="4121"/>
        </pc:sldMkLst>
        <pc:spChg chg="mod">
          <ac:chgData name="Laura Goff" userId="a04ddb77-00dd-42db-8ab8-92d9d5435e3b" providerId="ADAL" clId="{7C64CC24-9CA1-FF4B-8B9A-F6AEBCB10915}" dt="2023-06-12T09:53:55.132" v="22" actId="20577"/>
          <ac:spMkLst>
            <pc:docMk/>
            <pc:sldMk cId="2729977891" sldId="4121"/>
            <ac:spMk id="8" creationId="{A504CB72-DAA4-A87A-61FB-D43A016ADCC8}"/>
          </ac:spMkLst>
        </pc:spChg>
      </pc:sldChg>
    </pc:docChg>
  </pc:docChgLst>
  <pc:docChgLst>
    <pc:chgData name="Laura Goff" userId="a04ddb77-00dd-42db-8ab8-92d9d5435e3b" providerId="ADAL" clId="{A4332097-9F08-AC49-B7A0-4E7EA715B10A}"/>
    <pc:docChg chg="undo custSel addSld modSld">
      <pc:chgData name="Laura Goff" userId="a04ddb77-00dd-42db-8ab8-92d9d5435e3b" providerId="ADAL" clId="{A4332097-9F08-AC49-B7A0-4E7EA715B10A}" dt="2023-05-19T11:54:43.854" v="1460" actId="14100"/>
      <pc:docMkLst>
        <pc:docMk/>
      </pc:docMkLst>
      <pc:sldChg chg="modSp mod">
        <pc:chgData name="Laura Goff" userId="a04ddb77-00dd-42db-8ab8-92d9d5435e3b" providerId="ADAL" clId="{A4332097-9F08-AC49-B7A0-4E7EA715B10A}" dt="2023-05-19T11:04:08.256" v="878" actId="20577"/>
        <pc:sldMkLst>
          <pc:docMk/>
          <pc:sldMk cId="378044260" sldId="256"/>
        </pc:sldMkLst>
        <pc:spChg chg="mod">
          <ac:chgData name="Laura Goff" userId="a04ddb77-00dd-42db-8ab8-92d9d5435e3b" providerId="ADAL" clId="{A4332097-9F08-AC49-B7A0-4E7EA715B10A}" dt="2023-05-19T11:04:08.256" v="878" actId="20577"/>
          <ac:spMkLst>
            <pc:docMk/>
            <pc:sldMk cId="378044260" sldId="256"/>
            <ac:spMk id="2" creationId="{F67911FF-4D56-4ABC-AC80-510EE2B25062}"/>
          </ac:spMkLst>
        </pc:spChg>
      </pc:sldChg>
      <pc:sldChg chg="modSp mod">
        <pc:chgData name="Laura Goff" userId="a04ddb77-00dd-42db-8ab8-92d9d5435e3b" providerId="ADAL" clId="{A4332097-9F08-AC49-B7A0-4E7EA715B10A}" dt="2023-05-19T11:25:35.237" v="1194" actId="20577"/>
        <pc:sldMkLst>
          <pc:docMk/>
          <pc:sldMk cId="1333159453" sldId="258"/>
        </pc:sldMkLst>
        <pc:spChg chg="mod">
          <ac:chgData name="Laura Goff" userId="a04ddb77-00dd-42db-8ab8-92d9d5435e3b" providerId="ADAL" clId="{A4332097-9F08-AC49-B7A0-4E7EA715B10A}" dt="2023-05-19T11:25:35.237" v="1194" actId="20577"/>
          <ac:spMkLst>
            <pc:docMk/>
            <pc:sldMk cId="1333159453" sldId="258"/>
            <ac:spMk id="7" creationId="{17D7E178-8090-CAE2-3020-DC69D7EA13A4}"/>
          </ac:spMkLst>
        </pc:spChg>
        <pc:graphicFrameChg chg="mod modGraphic">
          <ac:chgData name="Laura Goff" userId="a04ddb77-00dd-42db-8ab8-92d9d5435e3b" providerId="ADAL" clId="{A4332097-9F08-AC49-B7A0-4E7EA715B10A}" dt="2023-05-19T11:09:33.146" v="937" actId="20577"/>
          <ac:graphicFrameMkLst>
            <pc:docMk/>
            <pc:sldMk cId="1333159453" sldId="258"/>
            <ac:graphicFrameMk id="12" creationId="{42F98CCB-0093-29BA-8226-23E068D22230}"/>
          </ac:graphicFrameMkLst>
        </pc:graphicFrameChg>
      </pc:sldChg>
      <pc:sldChg chg="addSp modSp">
        <pc:chgData name="Laura Goff" userId="a04ddb77-00dd-42db-8ab8-92d9d5435e3b" providerId="ADAL" clId="{A4332097-9F08-AC49-B7A0-4E7EA715B10A}" dt="2023-05-19T11:26:19.717" v="1207"/>
        <pc:sldMkLst>
          <pc:docMk/>
          <pc:sldMk cId="141917823" sldId="261"/>
        </pc:sldMkLst>
        <pc:spChg chg="add mod">
          <ac:chgData name="Laura Goff" userId="a04ddb77-00dd-42db-8ab8-92d9d5435e3b" providerId="ADAL" clId="{A4332097-9F08-AC49-B7A0-4E7EA715B10A}" dt="2023-05-19T11:26:19.717" v="1207"/>
          <ac:spMkLst>
            <pc:docMk/>
            <pc:sldMk cId="141917823" sldId="261"/>
            <ac:spMk id="6" creationId="{2D54C48C-77CA-A27E-580F-4710F916F977}"/>
          </ac:spMkLst>
        </pc:spChg>
      </pc:sldChg>
      <pc:sldChg chg="addSp delSp modSp mod">
        <pc:chgData name="Laura Goff" userId="a04ddb77-00dd-42db-8ab8-92d9d5435e3b" providerId="ADAL" clId="{A4332097-9F08-AC49-B7A0-4E7EA715B10A}" dt="2023-05-19T11:25:45.395" v="1196"/>
        <pc:sldMkLst>
          <pc:docMk/>
          <pc:sldMk cId="629433456" sldId="264"/>
        </pc:sldMkLst>
        <pc:spChg chg="add mod">
          <ac:chgData name="Laura Goff" userId="a04ddb77-00dd-42db-8ab8-92d9d5435e3b" providerId="ADAL" clId="{A4332097-9F08-AC49-B7A0-4E7EA715B10A}" dt="2023-05-19T11:25:45.395" v="1196"/>
          <ac:spMkLst>
            <pc:docMk/>
            <pc:sldMk cId="629433456" sldId="264"/>
            <ac:spMk id="3" creationId="{5040D4F3-843F-7B75-8149-A06C1A9B55F9}"/>
          </ac:spMkLst>
        </pc:spChg>
        <pc:spChg chg="del">
          <ac:chgData name="Laura Goff" userId="a04ddb77-00dd-42db-8ab8-92d9d5435e3b" providerId="ADAL" clId="{A4332097-9F08-AC49-B7A0-4E7EA715B10A}" dt="2023-05-19T11:25:44.863" v="1195" actId="478"/>
          <ac:spMkLst>
            <pc:docMk/>
            <pc:sldMk cId="629433456" sldId="264"/>
            <ac:spMk id="11" creationId="{13E25A19-C44C-F481-EA2F-A277E31CF202}"/>
          </ac:spMkLst>
        </pc:spChg>
      </pc:sldChg>
      <pc:sldChg chg="addSp delSp modSp mod">
        <pc:chgData name="Laura Goff" userId="a04ddb77-00dd-42db-8ab8-92d9d5435e3b" providerId="ADAL" clId="{A4332097-9F08-AC49-B7A0-4E7EA715B10A}" dt="2023-05-19T11:26:08.773" v="1204"/>
        <pc:sldMkLst>
          <pc:docMk/>
          <pc:sldMk cId="3515233401" sldId="265"/>
        </pc:sldMkLst>
        <pc:spChg chg="add mod">
          <ac:chgData name="Laura Goff" userId="a04ddb77-00dd-42db-8ab8-92d9d5435e3b" providerId="ADAL" clId="{A4332097-9F08-AC49-B7A0-4E7EA715B10A}" dt="2023-05-19T11:26:08.773" v="1204"/>
          <ac:spMkLst>
            <pc:docMk/>
            <pc:sldMk cId="3515233401" sldId="265"/>
            <ac:spMk id="4" creationId="{2BFEE396-6C55-E3B0-08A1-CE25B5D8922D}"/>
          </ac:spMkLst>
        </pc:spChg>
        <pc:spChg chg="del">
          <ac:chgData name="Laura Goff" userId="a04ddb77-00dd-42db-8ab8-92d9d5435e3b" providerId="ADAL" clId="{A4332097-9F08-AC49-B7A0-4E7EA715B10A}" dt="2023-05-19T11:26:08.295" v="1203" actId="478"/>
          <ac:spMkLst>
            <pc:docMk/>
            <pc:sldMk cId="3515233401" sldId="265"/>
            <ac:spMk id="7" creationId="{C3875FF8-912D-7D09-7701-283C2ABD84D7}"/>
          </ac:spMkLst>
        </pc:spChg>
      </pc:sldChg>
      <pc:sldChg chg="addSp delSp modSp mod">
        <pc:chgData name="Laura Goff" userId="a04ddb77-00dd-42db-8ab8-92d9d5435e3b" providerId="ADAL" clId="{A4332097-9F08-AC49-B7A0-4E7EA715B10A}" dt="2023-05-19T11:26:03.342" v="1202"/>
        <pc:sldMkLst>
          <pc:docMk/>
          <pc:sldMk cId="2925280582" sldId="266"/>
        </pc:sldMkLst>
        <pc:spChg chg="del">
          <ac:chgData name="Laura Goff" userId="a04ddb77-00dd-42db-8ab8-92d9d5435e3b" providerId="ADAL" clId="{A4332097-9F08-AC49-B7A0-4E7EA715B10A}" dt="2023-05-19T11:26:02.486" v="1201" actId="478"/>
          <ac:spMkLst>
            <pc:docMk/>
            <pc:sldMk cId="2925280582" sldId="266"/>
            <ac:spMk id="4" creationId="{44647D66-53FF-BC5F-3CC8-240DC2660DD6}"/>
          </ac:spMkLst>
        </pc:spChg>
        <pc:spChg chg="add del mod">
          <ac:chgData name="Laura Goff" userId="a04ddb77-00dd-42db-8ab8-92d9d5435e3b" providerId="ADAL" clId="{A4332097-9F08-AC49-B7A0-4E7EA715B10A}" dt="2023-05-19T11:26:00.111" v="1200"/>
          <ac:spMkLst>
            <pc:docMk/>
            <pc:sldMk cId="2925280582" sldId="266"/>
            <ac:spMk id="6" creationId="{E971C501-858E-5A9B-8126-7E21A6650157}"/>
          </ac:spMkLst>
        </pc:spChg>
        <pc:spChg chg="add mod">
          <ac:chgData name="Laura Goff" userId="a04ddb77-00dd-42db-8ab8-92d9d5435e3b" providerId="ADAL" clId="{A4332097-9F08-AC49-B7A0-4E7EA715B10A}" dt="2023-05-19T11:26:03.342" v="1202"/>
          <ac:spMkLst>
            <pc:docMk/>
            <pc:sldMk cId="2925280582" sldId="266"/>
            <ac:spMk id="7" creationId="{973D0641-3F33-7348-CF4E-BF60657C457B}"/>
          </ac:spMkLst>
        </pc:spChg>
      </pc:sldChg>
      <pc:sldChg chg="addSp delSp modSp mod">
        <pc:chgData name="Laura Goff" userId="a04ddb77-00dd-42db-8ab8-92d9d5435e3b" providerId="ADAL" clId="{A4332097-9F08-AC49-B7A0-4E7EA715B10A}" dt="2023-05-19T11:27:40.792" v="1222"/>
        <pc:sldMkLst>
          <pc:docMk/>
          <pc:sldMk cId="1967600652" sldId="267"/>
        </pc:sldMkLst>
        <pc:spChg chg="del">
          <ac:chgData name="Laura Goff" userId="a04ddb77-00dd-42db-8ab8-92d9d5435e3b" providerId="ADAL" clId="{A4332097-9F08-AC49-B7A0-4E7EA715B10A}" dt="2023-05-19T11:27:39.875" v="1221" actId="478"/>
          <ac:spMkLst>
            <pc:docMk/>
            <pc:sldMk cId="1967600652" sldId="267"/>
            <ac:spMk id="3" creationId="{24DF9FDE-7749-126F-906C-837E1D8BFAE4}"/>
          </ac:spMkLst>
        </pc:spChg>
        <pc:spChg chg="add mod">
          <ac:chgData name="Laura Goff" userId="a04ddb77-00dd-42db-8ab8-92d9d5435e3b" providerId="ADAL" clId="{A4332097-9F08-AC49-B7A0-4E7EA715B10A}" dt="2023-05-19T11:27:40.792" v="1222"/>
          <ac:spMkLst>
            <pc:docMk/>
            <pc:sldMk cId="1967600652" sldId="267"/>
            <ac:spMk id="10" creationId="{8A55D0BA-BD67-4969-4607-E948B6FC7391}"/>
          </ac:spMkLst>
        </pc:spChg>
      </pc:sldChg>
      <pc:sldChg chg="addSp delSp modSp mod">
        <pc:chgData name="Laura Goff" userId="a04ddb77-00dd-42db-8ab8-92d9d5435e3b" providerId="ADAL" clId="{A4332097-9F08-AC49-B7A0-4E7EA715B10A}" dt="2023-05-19T11:27:55.193" v="1226"/>
        <pc:sldMkLst>
          <pc:docMk/>
          <pc:sldMk cId="3045293999" sldId="275"/>
        </pc:sldMkLst>
        <pc:spChg chg="del">
          <ac:chgData name="Laura Goff" userId="a04ddb77-00dd-42db-8ab8-92d9d5435e3b" providerId="ADAL" clId="{A4332097-9F08-AC49-B7A0-4E7EA715B10A}" dt="2023-05-19T11:27:54.259" v="1225" actId="478"/>
          <ac:spMkLst>
            <pc:docMk/>
            <pc:sldMk cId="3045293999" sldId="275"/>
            <ac:spMk id="3" creationId="{9627D2F5-B859-432E-39C7-F8E2D0617AC0}"/>
          </ac:spMkLst>
        </pc:spChg>
        <pc:spChg chg="add mod">
          <ac:chgData name="Laura Goff" userId="a04ddb77-00dd-42db-8ab8-92d9d5435e3b" providerId="ADAL" clId="{A4332097-9F08-AC49-B7A0-4E7EA715B10A}" dt="2023-05-19T11:25:24.233" v="1185" actId="1036"/>
          <ac:spMkLst>
            <pc:docMk/>
            <pc:sldMk cId="3045293999" sldId="275"/>
            <ac:spMk id="8" creationId="{C0B9FE2A-0ACF-E261-A1AA-8BB48112D1AD}"/>
          </ac:spMkLst>
        </pc:spChg>
        <pc:spChg chg="add mod">
          <ac:chgData name="Laura Goff" userId="a04ddb77-00dd-42db-8ab8-92d9d5435e3b" providerId="ADAL" clId="{A4332097-9F08-AC49-B7A0-4E7EA715B10A}" dt="2023-05-19T11:25:24.233" v="1185" actId="1036"/>
          <ac:spMkLst>
            <pc:docMk/>
            <pc:sldMk cId="3045293999" sldId="275"/>
            <ac:spMk id="9" creationId="{4E9F0C05-901F-8C67-FD30-AB04B2A95D27}"/>
          </ac:spMkLst>
        </pc:spChg>
        <pc:spChg chg="mod">
          <ac:chgData name="Laura Goff" userId="a04ddb77-00dd-42db-8ab8-92d9d5435e3b" providerId="ADAL" clId="{A4332097-9F08-AC49-B7A0-4E7EA715B10A}" dt="2023-05-19T11:25:24.233" v="1185" actId="1036"/>
          <ac:spMkLst>
            <pc:docMk/>
            <pc:sldMk cId="3045293999" sldId="275"/>
            <ac:spMk id="10" creationId="{705821CC-1FF0-C1F7-688F-5F1C846D9BD0}"/>
          </ac:spMkLst>
        </pc:spChg>
        <pc:spChg chg="add mod">
          <ac:chgData name="Laura Goff" userId="a04ddb77-00dd-42db-8ab8-92d9d5435e3b" providerId="ADAL" clId="{A4332097-9F08-AC49-B7A0-4E7EA715B10A}" dt="2023-05-19T11:25:24.233" v="1185" actId="1036"/>
          <ac:spMkLst>
            <pc:docMk/>
            <pc:sldMk cId="3045293999" sldId="275"/>
            <ac:spMk id="11" creationId="{5AE7C42C-2C21-98AD-58C9-B544377997FD}"/>
          </ac:spMkLst>
        </pc:spChg>
        <pc:spChg chg="mod">
          <ac:chgData name="Laura Goff" userId="a04ddb77-00dd-42db-8ab8-92d9d5435e3b" providerId="ADAL" clId="{A4332097-9F08-AC49-B7A0-4E7EA715B10A}" dt="2023-05-19T11:25:24.233" v="1185" actId="1036"/>
          <ac:spMkLst>
            <pc:docMk/>
            <pc:sldMk cId="3045293999" sldId="275"/>
            <ac:spMk id="12" creationId="{E395FE72-C363-2120-6D53-A2D4A1AD5AA3}"/>
          </ac:spMkLst>
        </pc:spChg>
        <pc:spChg chg="add mod">
          <ac:chgData name="Laura Goff" userId="a04ddb77-00dd-42db-8ab8-92d9d5435e3b" providerId="ADAL" clId="{A4332097-9F08-AC49-B7A0-4E7EA715B10A}" dt="2023-05-19T11:25:24.233" v="1185" actId="1036"/>
          <ac:spMkLst>
            <pc:docMk/>
            <pc:sldMk cId="3045293999" sldId="275"/>
            <ac:spMk id="13" creationId="{DC756F7A-8CB9-4063-4785-27196106D447}"/>
          </ac:spMkLst>
        </pc:spChg>
        <pc:spChg chg="mod">
          <ac:chgData name="Laura Goff" userId="a04ddb77-00dd-42db-8ab8-92d9d5435e3b" providerId="ADAL" clId="{A4332097-9F08-AC49-B7A0-4E7EA715B10A}" dt="2023-05-19T11:25:24.233" v="1185" actId="1036"/>
          <ac:spMkLst>
            <pc:docMk/>
            <pc:sldMk cId="3045293999" sldId="275"/>
            <ac:spMk id="14" creationId="{36861389-D864-E819-1A13-1B5AD0275683}"/>
          </ac:spMkLst>
        </pc:spChg>
        <pc:spChg chg="add mod">
          <ac:chgData name="Laura Goff" userId="a04ddb77-00dd-42db-8ab8-92d9d5435e3b" providerId="ADAL" clId="{A4332097-9F08-AC49-B7A0-4E7EA715B10A}" dt="2023-05-19T11:25:24.233" v="1185" actId="1036"/>
          <ac:spMkLst>
            <pc:docMk/>
            <pc:sldMk cId="3045293999" sldId="275"/>
            <ac:spMk id="15" creationId="{454B7939-9311-A3F9-49A3-3B1BE33AA3EE}"/>
          </ac:spMkLst>
        </pc:spChg>
        <pc:spChg chg="mod">
          <ac:chgData name="Laura Goff" userId="a04ddb77-00dd-42db-8ab8-92d9d5435e3b" providerId="ADAL" clId="{A4332097-9F08-AC49-B7A0-4E7EA715B10A}" dt="2023-05-19T11:25:24.233" v="1185" actId="1036"/>
          <ac:spMkLst>
            <pc:docMk/>
            <pc:sldMk cId="3045293999" sldId="275"/>
            <ac:spMk id="16" creationId="{4B9B1F08-9175-382F-AA20-B9D6DAA7CFE8}"/>
          </ac:spMkLst>
        </pc:spChg>
        <pc:spChg chg="add mod">
          <ac:chgData name="Laura Goff" userId="a04ddb77-00dd-42db-8ab8-92d9d5435e3b" providerId="ADAL" clId="{A4332097-9F08-AC49-B7A0-4E7EA715B10A}" dt="2023-05-19T11:25:24.233" v="1185" actId="1036"/>
          <ac:spMkLst>
            <pc:docMk/>
            <pc:sldMk cId="3045293999" sldId="275"/>
            <ac:spMk id="17" creationId="{A520066B-C9F3-3995-E210-430DB896D37E}"/>
          </ac:spMkLst>
        </pc:spChg>
        <pc:spChg chg="mod">
          <ac:chgData name="Laura Goff" userId="a04ddb77-00dd-42db-8ab8-92d9d5435e3b" providerId="ADAL" clId="{A4332097-9F08-AC49-B7A0-4E7EA715B10A}" dt="2023-05-19T11:25:24.233" v="1185" actId="1036"/>
          <ac:spMkLst>
            <pc:docMk/>
            <pc:sldMk cId="3045293999" sldId="275"/>
            <ac:spMk id="18" creationId="{73406C9D-611B-E364-3B3D-62DE939F92AB}"/>
          </ac:spMkLst>
        </pc:spChg>
        <pc:spChg chg="add mod">
          <ac:chgData name="Laura Goff" userId="a04ddb77-00dd-42db-8ab8-92d9d5435e3b" providerId="ADAL" clId="{A4332097-9F08-AC49-B7A0-4E7EA715B10A}" dt="2023-05-19T11:25:24.233" v="1185" actId="1036"/>
          <ac:spMkLst>
            <pc:docMk/>
            <pc:sldMk cId="3045293999" sldId="275"/>
            <ac:spMk id="19" creationId="{53C646DB-7A67-EAB3-B60E-275491B7D20D}"/>
          </ac:spMkLst>
        </pc:spChg>
        <pc:spChg chg="add mod">
          <ac:chgData name="Laura Goff" userId="a04ddb77-00dd-42db-8ab8-92d9d5435e3b" providerId="ADAL" clId="{A4332097-9F08-AC49-B7A0-4E7EA715B10A}" dt="2023-05-19T11:25:24.233" v="1185" actId="1036"/>
          <ac:spMkLst>
            <pc:docMk/>
            <pc:sldMk cId="3045293999" sldId="275"/>
            <ac:spMk id="20" creationId="{744552B4-4ABC-EE68-870B-52C15A4FB442}"/>
          </ac:spMkLst>
        </pc:spChg>
        <pc:spChg chg="mod">
          <ac:chgData name="Laura Goff" userId="a04ddb77-00dd-42db-8ab8-92d9d5435e3b" providerId="ADAL" clId="{A4332097-9F08-AC49-B7A0-4E7EA715B10A}" dt="2023-05-19T11:25:24.233" v="1185" actId="1036"/>
          <ac:spMkLst>
            <pc:docMk/>
            <pc:sldMk cId="3045293999" sldId="275"/>
            <ac:spMk id="24" creationId="{211838F4-1203-D43F-85DB-AEE8E15E05FF}"/>
          </ac:spMkLst>
        </pc:spChg>
        <pc:spChg chg="add mod">
          <ac:chgData name="Laura Goff" userId="a04ddb77-00dd-42db-8ab8-92d9d5435e3b" providerId="ADAL" clId="{A4332097-9F08-AC49-B7A0-4E7EA715B10A}" dt="2023-05-19T11:25:24.233" v="1185" actId="1036"/>
          <ac:spMkLst>
            <pc:docMk/>
            <pc:sldMk cId="3045293999" sldId="275"/>
            <ac:spMk id="25" creationId="{6DD8DBA0-F4DE-8DE5-6374-8ABA17FD7CF5}"/>
          </ac:spMkLst>
        </pc:spChg>
        <pc:spChg chg="add mod">
          <ac:chgData name="Laura Goff" userId="a04ddb77-00dd-42db-8ab8-92d9d5435e3b" providerId="ADAL" clId="{A4332097-9F08-AC49-B7A0-4E7EA715B10A}" dt="2023-05-19T11:25:24.233" v="1185" actId="1036"/>
          <ac:spMkLst>
            <pc:docMk/>
            <pc:sldMk cId="3045293999" sldId="275"/>
            <ac:spMk id="27" creationId="{3945E003-C2B9-3AF4-3EC2-17B2C4D9F8EE}"/>
          </ac:spMkLst>
        </pc:spChg>
        <pc:spChg chg="add mod">
          <ac:chgData name="Laura Goff" userId="a04ddb77-00dd-42db-8ab8-92d9d5435e3b" providerId="ADAL" clId="{A4332097-9F08-AC49-B7A0-4E7EA715B10A}" dt="2023-05-19T11:25:24.233" v="1185" actId="1036"/>
          <ac:spMkLst>
            <pc:docMk/>
            <pc:sldMk cId="3045293999" sldId="275"/>
            <ac:spMk id="28" creationId="{25C153B3-A616-AF97-C837-69E732EB43A7}"/>
          </ac:spMkLst>
        </pc:spChg>
        <pc:spChg chg="add mod">
          <ac:chgData name="Laura Goff" userId="a04ddb77-00dd-42db-8ab8-92d9d5435e3b" providerId="ADAL" clId="{A4332097-9F08-AC49-B7A0-4E7EA715B10A}" dt="2023-05-19T11:25:24.233" v="1185" actId="1036"/>
          <ac:spMkLst>
            <pc:docMk/>
            <pc:sldMk cId="3045293999" sldId="275"/>
            <ac:spMk id="31" creationId="{244D1F4F-5EB4-4F0C-337C-785F8D60DA32}"/>
          </ac:spMkLst>
        </pc:spChg>
        <pc:spChg chg="add del mod">
          <ac:chgData name="Laura Goff" userId="a04ddb77-00dd-42db-8ab8-92d9d5435e3b" providerId="ADAL" clId="{A4332097-9F08-AC49-B7A0-4E7EA715B10A}" dt="2023-05-19T11:22:58.374" v="1151"/>
          <ac:spMkLst>
            <pc:docMk/>
            <pc:sldMk cId="3045293999" sldId="275"/>
            <ac:spMk id="32" creationId="{35699C7B-54DA-3EF0-009E-2808F719E295}"/>
          </ac:spMkLst>
        </pc:spChg>
        <pc:spChg chg="add mod">
          <ac:chgData name="Laura Goff" userId="a04ddb77-00dd-42db-8ab8-92d9d5435e3b" providerId="ADAL" clId="{A4332097-9F08-AC49-B7A0-4E7EA715B10A}" dt="2023-05-19T11:27:55.193" v="1226"/>
          <ac:spMkLst>
            <pc:docMk/>
            <pc:sldMk cId="3045293999" sldId="275"/>
            <ac:spMk id="33" creationId="{C2EE2033-FEDA-AE7C-60E3-FF23E588137B}"/>
          </ac:spMkLst>
        </pc:spChg>
        <pc:picChg chg="mod">
          <ac:chgData name="Laura Goff" userId="a04ddb77-00dd-42db-8ab8-92d9d5435e3b" providerId="ADAL" clId="{A4332097-9F08-AC49-B7A0-4E7EA715B10A}" dt="2023-05-19T11:25:24.233" v="1185" actId="1036"/>
          <ac:picMkLst>
            <pc:docMk/>
            <pc:sldMk cId="3045293999" sldId="275"/>
            <ac:picMk id="6" creationId="{623B3A62-4E70-5454-51C7-45D70DE4FCB5}"/>
          </ac:picMkLst>
        </pc:picChg>
        <pc:picChg chg="mod">
          <ac:chgData name="Laura Goff" userId="a04ddb77-00dd-42db-8ab8-92d9d5435e3b" providerId="ADAL" clId="{A4332097-9F08-AC49-B7A0-4E7EA715B10A}" dt="2023-05-19T11:25:24.233" v="1185" actId="1036"/>
          <ac:picMkLst>
            <pc:docMk/>
            <pc:sldMk cId="3045293999" sldId="275"/>
            <ac:picMk id="21" creationId="{73790D4B-8754-4C60-BF06-E423314EF57F}"/>
          </ac:picMkLst>
        </pc:picChg>
        <pc:picChg chg="mod">
          <ac:chgData name="Laura Goff" userId="a04ddb77-00dd-42db-8ab8-92d9d5435e3b" providerId="ADAL" clId="{A4332097-9F08-AC49-B7A0-4E7EA715B10A}" dt="2023-05-19T11:25:24.233" v="1185" actId="1036"/>
          <ac:picMkLst>
            <pc:docMk/>
            <pc:sldMk cId="3045293999" sldId="275"/>
            <ac:picMk id="22" creationId="{E4702286-CA69-637E-A027-378B00158ECA}"/>
          </ac:picMkLst>
        </pc:picChg>
        <pc:picChg chg="mod">
          <ac:chgData name="Laura Goff" userId="a04ddb77-00dd-42db-8ab8-92d9d5435e3b" providerId="ADAL" clId="{A4332097-9F08-AC49-B7A0-4E7EA715B10A}" dt="2023-05-19T11:25:24.233" v="1185" actId="1036"/>
          <ac:picMkLst>
            <pc:docMk/>
            <pc:sldMk cId="3045293999" sldId="275"/>
            <ac:picMk id="23" creationId="{CCEED608-3C93-D456-B857-F36098D60CF7}"/>
          </ac:picMkLst>
        </pc:picChg>
        <pc:picChg chg="mod">
          <ac:chgData name="Laura Goff" userId="a04ddb77-00dd-42db-8ab8-92d9d5435e3b" providerId="ADAL" clId="{A4332097-9F08-AC49-B7A0-4E7EA715B10A}" dt="2023-05-19T11:25:24.233" v="1185" actId="1036"/>
          <ac:picMkLst>
            <pc:docMk/>
            <pc:sldMk cId="3045293999" sldId="275"/>
            <ac:picMk id="26" creationId="{0240B129-9B9A-22EC-60E9-98B10561AFE9}"/>
          </ac:picMkLst>
        </pc:picChg>
        <pc:picChg chg="mod">
          <ac:chgData name="Laura Goff" userId="a04ddb77-00dd-42db-8ab8-92d9d5435e3b" providerId="ADAL" clId="{A4332097-9F08-AC49-B7A0-4E7EA715B10A}" dt="2023-05-19T11:25:24.233" v="1185" actId="1036"/>
          <ac:picMkLst>
            <pc:docMk/>
            <pc:sldMk cId="3045293999" sldId="275"/>
            <ac:picMk id="29" creationId="{4AC46760-8DA4-EC7E-315F-479898BBDB59}"/>
          </ac:picMkLst>
        </pc:picChg>
        <pc:picChg chg="mod">
          <ac:chgData name="Laura Goff" userId="a04ddb77-00dd-42db-8ab8-92d9d5435e3b" providerId="ADAL" clId="{A4332097-9F08-AC49-B7A0-4E7EA715B10A}" dt="2023-05-19T11:25:24.233" v="1185" actId="1036"/>
          <ac:picMkLst>
            <pc:docMk/>
            <pc:sldMk cId="3045293999" sldId="275"/>
            <ac:picMk id="30" creationId="{918F45A0-A538-D595-FFC7-B3A7BB3CE042}"/>
          </ac:picMkLst>
        </pc:picChg>
      </pc:sldChg>
      <pc:sldChg chg="addSp delSp modSp mod">
        <pc:chgData name="Laura Goff" userId="a04ddb77-00dd-42db-8ab8-92d9d5435e3b" providerId="ADAL" clId="{A4332097-9F08-AC49-B7A0-4E7EA715B10A}" dt="2023-05-19T11:28:01.432" v="1228"/>
        <pc:sldMkLst>
          <pc:docMk/>
          <pc:sldMk cId="1301690386" sldId="276"/>
        </pc:sldMkLst>
        <pc:spChg chg="mod">
          <ac:chgData name="Laura Goff" userId="a04ddb77-00dd-42db-8ab8-92d9d5435e3b" providerId="ADAL" clId="{A4332097-9F08-AC49-B7A0-4E7EA715B10A}" dt="2023-05-19T11:12:45.975" v="1057" actId="20577"/>
          <ac:spMkLst>
            <pc:docMk/>
            <pc:sldMk cId="1301690386" sldId="276"/>
            <ac:spMk id="2" creationId="{B0E85BF9-F3BC-84E0-B3F2-C9BD23E04F03}"/>
          </ac:spMkLst>
        </pc:spChg>
        <pc:spChg chg="add mod">
          <ac:chgData name="Laura Goff" userId="a04ddb77-00dd-42db-8ab8-92d9d5435e3b" providerId="ADAL" clId="{A4332097-9F08-AC49-B7A0-4E7EA715B10A}" dt="2023-05-19T11:28:01.432" v="1228"/>
          <ac:spMkLst>
            <pc:docMk/>
            <pc:sldMk cId="1301690386" sldId="276"/>
            <ac:spMk id="3" creationId="{777EDBD7-83FF-000F-BBDA-17A47C3410B9}"/>
          </ac:spMkLst>
        </pc:spChg>
        <pc:spChg chg="mod">
          <ac:chgData name="Laura Goff" userId="a04ddb77-00dd-42db-8ab8-92d9d5435e3b" providerId="ADAL" clId="{A4332097-9F08-AC49-B7A0-4E7EA715B10A}" dt="2023-05-17T14:30:43.913" v="21" actId="20577"/>
          <ac:spMkLst>
            <pc:docMk/>
            <pc:sldMk cId="1301690386" sldId="276"/>
            <ac:spMk id="9" creationId="{D93F5B9E-572B-2953-89A1-2A69E90D8AC0}"/>
          </ac:spMkLst>
        </pc:spChg>
        <pc:spChg chg="del">
          <ac:chgData name="Laura Goff" userId="a04ddb77-00dd-42db-8ab8-92d9d5435e3b" providerId="ADAL" clId="{A4332097-9F08-AC49-B7A0-4E7EA715B10A}" dt="2023-05-19T11:28:00.954" v="1227" actId="478"/>
          <ac:spMkLst>
            <pc:docMk/>
            <pc:sldMk cId="1301690386" sldId="276"/>
            <ac:spMk id="15" creationId="{469706DB-1392-6A7F-55AD-FA065FE60648}"/>
          </ac:spMkLst>
        </pc:spChg>
        <pc:picChg chg="del">
          <ac:chgData name="Laura Goff" userId="a04ddb77-00dd-42db-8ab8-92d9d5435e3b" providerId="ADAL" clId="{A4332097-9F08-AC49-B7A0-4E7EA715B10A}" dt="2023-05-17T14:03:13.280" v="10" actId="478"/>
          <ac:picMkLst>
            <pc:docMk/>
            <pc:sldMk cId="1301690386" sldId="276"/>
            <ac:picMk id="3" creationId="{3958463D-EDE6-91CF-FC01-EA46C975AF1A}"/>
          </ac:picMkLst>
        </pc:picChg>
        <pc:picChg chg="add mod">
          <ac:chgData name="Laura Goff" userId="a04ddb77-00dd-42db-8ab8-92d9d5435e3b" providerId="ADAL" clId="{A4332097-9F08-AC49-B7A0-4E7EA715B10A}" dt="2023-05-17T14:03:13.861" v="11"/>
          <ac:picMkLst>
            <pc:docMk/>
            <pc:sldMk cId="1301690386" sldId="276"/>
            <ac:picMk id="8" creationId="{8C7AB837-F6EE-7DAA-8EBA-760F5A40321A}"/>
          </ac:picMkLst>
        </pc:picChg>
      </pc:sldChg>
      <pc:sldChg chg="addSp delSp modSp mod">
        <pc:chgData name="Laura Goff" userId="a04ddb77-00dd-42db-8ab8-92d9d5435e3b" providerId="ADAL" clId="{A4332097-9F08-AC49-B7A0-4E7EA715B10A}" dt="2023-05-19T11:25:54.818" v="1198"/>
        <pc:sldMkLst>
          <pc:docMk/>
          <pc:sldMk cId="63078907" sldId="286"/>
        </pc:sldMkLst>
        <pc:spChg chg="del">
          <ac:chgData name="Laura Goff" userId="a04ddb77-00dd-42db-8ab8-92d9d5435e3b" providerId="ADAL" clId="{A4332097-9F08-AC49-B7A0-4E7EA715B10A}" dt="2023-05-19T11:25:54.338" v="1197" actId="478"/>
          <ac:spMkLst>
            <pc:docMk/>
            <pc:sldMk cId="63078907" sldId="286"/>
            <ac:spMk id="3" creationId="{DCC0958D-3ACF-9AF5-041A-A3BC73F3C016}"/>
          </ac:spMkLst>
        </pc:spChg>
        <pc:spChg chg="add mod">
          <ac:chgData name="Laura Goff" userId="a04ddb77-00dd-42db-8ab8-92d9d5435e3b" providerId="ADAL" clId="{A4332097-9F08-AC49-B7A0-4E7EA715B10A}" dt="2023-05-19T11:25:54.818" v="1198"/>
          <ac:spMkLst>
            <pc:docMk/>
            <pc:sldMk cId="63078907" sldId="286"/>
            <ac:spMk id="6" creationId="{B9612695-F2BD-98F8-6675-F2BBADA43897}"/>
          </ac:spMkLst>
        </pc:spChg>
      </pc:sldChg>
      <pc:sldChg chg="modSp mod">
        <pc:chgData name="Laura Goff" userId="a04ddb77-00dd-42db-8ab8-92d9d5435e3b" providerId="ADAL" clId="{A4332097-9F08-AC49-B7A0-4E7EA715B10A}" dt="2023-05-19T11:09:39.474" v="941" actId="20577"/>
        <pc:sldMkLst>
          <pc:docMk/>
          <pc:sldMk cId="1333377677" sldId="287"/>
        </pc:sldMkLst>
        <pc:spChg chg="mod">
          <ac:chgData name="Laura Goff" userId="a04ddb77-00dd-42db-8ab8-92d9d5435e3b" providerId="ADAL" clId="{A4332097-9F08-AC49-B7A0-4E7EA715B10A}" dt="2023-05-19T11:09:39.474" v="941" actId="20577"/>
          <ac:spMkLst>
            <pc:docMk/>
            <pc:sldMk cId="1333377677" sldId="287"/>
            <ac:spMk id="2" creationId="{8B6107AE-58D6-40F8-C067-73C96A3F3CA4}"/>
          </ac:spMkLst>
        </pc:spChg>
      </pc:sldChg>
      <pc:sldChg chg="addSp delSp modSp mod">
        <pc:chgData name="Laura Goff" userId="a04ddb77-00dd-42db-8ab8-92d9d5435e3b" providerId="ADAL" clId="{A4332097-9F08-AC49-B7A0-4E7EA715B10A}" dt="2023-05-19T11:27:02.804" v="1214"/>
        <pc:sldMkLst>
          <pc:docMk/>
          <pc:sldMk cId="2585605024" sldId="288"/>
        </pc:sldMkLst>
        <pc:spChg chg="add mod">
          <ac:chgData name="Laura Goff" userId="a04ddb77-00dd-42db-8ab8-92d9d5435e3b" providerId="ADAL" clId="{A4332097-9F08-AC49-B7A0-4E7EA715B10A}" dt="2023-05-19T11:27:02.804" v="1214"/>
          <ac:spMkLst>
            <pc:docMk/>
            <pc:sldMk cId="2585605024" sldId="288"/>
            <ac:spMk id="3" creationId="{0C8EFFCD-10B5-92CB-54F9-992C8D669034}"/>
          </ac:spMkLst>
        </pc:spChg>
        <pc:spChg chg="del">
          <ac:chgData name="Laura Goff" userId="a04ddb77-00dd-42db-8ab8-92d9d5435e3b" providerId="ADAL" clId="{A4332097-9F08-AC49-B7A0-4E7EA715B10A}" dt="2023-05-19T11:27:02.140" v="1213" actId="478"/>
          <ac:spMkLst>
            <pc:docMk/>
            <pc:sldMk cId="2585605024" sldId="288"/>
            <ac:spMk id="4" creationId="{6B3EFE00-2B4F-3CF2-EEBE-6EC12F45F7DD}"/>
          </ac:spMkLst>
        </pc:spChg>
      </pc:sldChg>
      <pc:sldChg chg="addSp delSp modSp mod">
        <pc:chgData name="Laura Goff" userId="a04ddb77-00dd-42db-8ab8-92d9d5435e3b" providerId="ADAL" clId="{A4332097-9F08-AC49-B7A0-4E7EA715B10A}" dt="2023-05-19T11:27:32.839" v="1220" actId="207"/>
        <pc:sldMkLst>
          <pc:docMk/>
          <pc:sldMk cId="2503880284" sldId="3356"/>
        </pc:sldMkLst>
        <pc:spChg chg="add mod">
          <ac:chgData name="Laura Goff" userId="a04ddb77-00dd-42db-8ab8-92d9d5435e3b" providerId="ADAL" clId="{A4332097-9F08-AC49-B7A0-4E7EA715B10A}" dt="2023-05-19T11:27:32.839" v="1220" actId="207"/>
          <ac:spMkLst>
            <pc:docMk/>
            <pc:sldMk cId="2503880284" sldId="3356"/>
            <ac:spMk id="2" creationId="{5B5EB35A-DD75-01A8-7196-5B84168049CE}"/>
          </ac:spMkLst>
        </pc:spChg>
        <pc:picChg chg="del">
          <ac:chgData name="Laura Goff" userId="a04ddb77-00dd-42db-8ab8-92d9d5435e3b" providerId="ADAL" clId="{A4332097-9F08-AC49-B7A0-4E7EA715B10A}" dt="2023-05-17T14:01:29.072" v="0" actId="478"/>
          <ac:picMkLst>
            <pc:docMk/>
            <pc:sldMk cId="2503880284" sldId="3356"/>
            <ac:picMk id="2" creationId="{2088B286-39F8-475C-933A-B29102A24AC1}"/>
          </ac:picMkLst>
        </pc:picChg>
        <pc:picChg chg="add mod">
          <ac:chgData name="Laura Goff" userId="a04ddb77-00dd-42db-8ab8-92d9d5435e3b" providerId="ADAL" clId="{A4332097-9F08-AC49-B7A0-4E7EA715B10A}" dt="2023-05-17T14:01:45.482" v="6" actId="1076"/>
          <ac:picMkLst>
            <pc:docMk/>
            <pc:sldMk cId="2503880284" sldId="3356"/>
            <ac:picMk id="11" creationId="{8CA032AC-EC3D-CF96-6380-DFE7CCB8B1BF}"/>
          </ac:picMkLst>
        </pc:picChg>
      </pc:sldChg>
      <pc:sldChg chg="addSp delSp modSp mod">
        <pc:chgData name="Laura Goff" userId="a04ddb77-00dd-42db-8ab8-92d9d5435e3b" providerId="ADAL" clId="{A4332097-9F08-AC49-B7A0-4E7EA715B10A}" dt="2023-05-19T11:26:57.951" v="1212" actId="207"/>
        <pc:sldMkLst>
          <pc:docMk/>
          <pc:sldMk cId="3583836468" sldId="3395"/>
        </pc:sldMkLst>
        <pc:spChg chg="add del mod">
          <ac:chgData name="Laura Goff" userId="a04ddb77-00dd-42db-8ab8-92d9d5435e3b" providerId="ADAL" clId="{A4332097-9F08-AC49-B7A0-4E7EA715B10A}" dt="2023-05-19T11:26:33.032" v="1209" actId="478"/>
          <ac:spMkLst>
            <pc:docMk/>
            <pc:sldMk cId="3583836468" sldId="3395"/>
            <ac:spMk id="3" creationId="{F7ECDD36-2FBE-2C72-E9F4-7BABC5DD9E98}"/>
          </ac:spMkLst>
        </pc:spChg>
        <pc:spChg chg="add mod">
          <ac:chgData name="Laura Goff" userId="a04ddb77-00dd-42db-8ab8-92d9d5435e3b" providerId="ADAL" clId="{A4332097-9F08-AC49-B7A0-4E7EA715B10A}" dt="2023-05-19T11:26:57.951" v="1212" actId="207"/>
          <ac:spMkLst>
            <pc:docMk/>
            <pc:sldMk cId="3583836468" sldId="3395"/>
            <ac:spMk id="20" creationId="{300D8A7E-C260-2D7A-2EDA-37E565EB741B}"/>
          </ac:spMkLst>
        </pc:spChg>
      </pc:sldChg>
      <pc:sldChg chg="addSp delSp modSp mod">
        <pc:chgData name="Laura Goff" userId="a04ddb77-00dd-42db-8ab8-92d9d5435e3b" providerId="ADAL" clId="{A4332097-9F08-AC49-B7A0-4E7EA715B10A}" dt="2023-05-19T11:26:16.944" v="1206"/>
        <pc:sldMkLst>
          <pc:docMk/>
          <pc:sldMk cId="1035665630" sldId="3396"/>
        </pc:sldMkLst>
        <pc:spChg chg="mod">
          <ac:chgData name="Laura Goff" userId="a04ddb77-00dd-42db-8ab8-92d9d5435e3b" providerId="ADAL" clId="{A4332097-9F08-AC49-B7A0-4E7EA715B10A}" dt="2023-05-19T11:11:48.247" v="1055" actId="20577"/>
          <ac:spMkLst>
            <pc:docMk/>
            <pc:sldMk cId="1035665630" sldId="3396"/>
            <ac:spMk id="2" creationId="{8CEF3AC6-01E2-8A43-95BF-6B4CE868F38D}"/>
          </ac:spMkLst>
        </pc:spChg>
        <pc:spChg chg="del">
          <ac:chgData name="Laura Goff" userId="a04ddb77-00dd-42db-8ab8-92d9d5435e3b" providerId="ADAL" clId="{A4332097-9F08-AC49-B7A0-4E7EA715B10A}" dt="2023-05-19T11:26:16.453" v="1205" actId="478"/>
          <ac:spMkLst>
            <pc:docMk/>
            <pc:sldMk cId="1035665630" sldId="3396"/>
            <ac:spMk id="3" creationId="{DCC0958D-3ACF-9AF5-041A-A3BC73F3C016}"/>
          </ac:spMkLst>
        </pc:spChg>
        <pc:spChg chg="del">
          <ac:chgData name="Laura Goff" userId="a04ddb77-00dd-42db-8ab8-92d9d5435e3b" providerId="ADAL" clId="{A4332097-9F08-AC49-B7A0-4E7EA715B10A}" dt="2023-05-19T11:09:52.804" v="942" actId="478"/>
          <ac:spMkLst>
            <pc:docMk/>
            <pc:sldMk cId="1035665630" sldId="3396"/>
            <ac:spMk id="5" creationId="{AD5DB0BB-0E5E-23BC-60F5-BC4DF0BA9411}"/>
          </ac:spMkLst>
        </pc:spChg>
        <pc:spChg chg="add mod">
          <ac:chgData name="Laura Goff" userId="a04ddb77-00dd-42db-8ab8-92d9d5435e3b" providerId="ADAL" clId="{A4332097-9F08-AC49-B7A0-4E7EA715B10A}" dt="2023-05-19T11:26:16.944" v="1206"/>
          <ac:spMkLst>
            <pc:docMk/>
            <pc:sldMk cId="1035665630" sldId="3396"/>
            <ac:spMk id="8" creationId="{C25117CF-86FF-76EC-DA93-B2D4ADB08BD8}"/>
          </ac:spMkLst>
        </pc:spChg>
        <pc:picChg chg="add mod">
          <ac:chgData name="Laura Goff" userId="a04ddb77-00dd-42db-8ab8-92d9d5435e3b" providerId="ADAL" clId="{A4332097-9F08-AC49-B7A0-4E7EA715B10A}" dt="2023-05-19T11:11:55.832" v="1056" actId="207"/>
          <ac:picMkLst>
            <pc:docMk/>
            <pc:sldMk cId="1035665630" sldId="3396"/>
            <ac:picMk id="7" creationId="{ADC919F2-148F-38C5-0566-16B91141985B}"/>
          </ac:picMkLst>
        </pc:picChg>
      </pc:sldChg>
      <pc:sldChg chg="addSp modSp mod">
        <pc:chgData name="Laura Goff" userId="a04ddb77-00dd-42db-8ab8-92d9d5435e3b" providerId="ADAL" clId="{A4332097-9F08-AC49-B7A0-4E7EA715B10A}" dt="2023-05-19T11:27:22.025" v="1217" actId="207"/>
        <pc:sldMkLst>
          <pc:docMk/>
          <pc:sldMk cId="2234432081" sldId="4101"/>
        </pc:sldMkLst>
        <pc:spChg chg="add mod">
          <ac:chgData name="Laura Goff" userId="a04ddb77-00dd-42db-8ab8-92d9d5435e3b" providerId="ADAL" clId="{A4332097-9F08-AC49-B7A0-4E7EA715B10A}" dt="2023-05-19T11:27:22.025" v="1217" actId="207"/>
          <ac:spMkLst>
            <pc:docMk/>
            <pc:sldMk cId="2234432081" sldId="4101"/>
            <ac:spMk id="5" creationId="{C3982515-A72D-941B-1B68-7360C6A808AA}"/>
          </ac:spMkLst>
        </pc:spChg>
      </pc:sldChg>
      <pc:sldChg chg="addSp delSp modSp mod">
        <pc:chgData name="Laura Goff" userId="a04ddb77-00dd-42db-8ab8-92d9d5435e3b" providerId="ADAL" clId="{A4332097-9F08-AC49-B7A0-4E7EA715B10A}" dt="2023-05-19T11:27:47.582" v="1224"/>
        <pc:sldMkLst>
          <pc:docMk/>
          <pc:sldMk cId="3644426520" sldId="4102"/>
        </pc:sldMkLst>
        <pc:spChg chg="add mod">
          <ac:chgData name="Laura Goff" userId="a04ddb77-00dd-42db-8ab8-92d9d5435e3b" providerId="ADAL" clId="{A4332097-9F08-AC49-B7A0-4E7EA715B10A}" dt="2023-05-19T11:27:47.582" v="1224"/>
          <ac:spMkLst>
            <pc:docMk/>
            <pc:sldMk cId="3644426520" sldId="4102"/>
            <ac:spMk id="3" creationId="{F2314B99-1919-7B5A-01A4-F9D1EBFA841C}"/>
          </ac:spMkLst>
        </pc:spChg>
        <pc:spChg chg="del">
          <ac:chgData name="Laura Goff" userId="a04ddb77-00dd-42db-8ab8-92d9d5435e3b" providerId="ADAL" clId="{A4332097-9F08-AC49-B7A0-4E7EA715B10A}" dt="2023-05-19T11:27:47.091" v="1223" actId="478"/>
          <ac:spMkLst>
            <pc:docMk/>
            <pc:sldMk cId="3644426520" sldId="4102"/>
            <ac:spMk id="4" creationId="{213191D4-882C-A724-D3FB-1B0650DE180C}"/>
          </ac:spMkLst>
        </pc:spChg>
      </pc:sldChg>
      <pc:sldChg chg="addSp delSp modSp mod">
        <pc:chgData name="Laura Goff" userId="a04ddb77-00dd-42db-8ab8-92d9d5435e3b" providerId="ADAL" clId="{A4332097-9F08-AC49-B7A0-4E7EA715B10A}" dt="2023-05-19T11:28:06.138" v="1230"/>
        <pc:sldMkLst>
          <pc:docMk/>
          <pc:sldMk cId="1181477730" sldId="4104"/>
        </pc:sldMkLst>
        <pc:spChg chg="add mod">
          <ac:chgData name="Laura Goff" userId="a04ddb77-00dd-42db-8ab8-92d9d5435e3b" providerId="ADAL" clId="{A4332097-9F08-AC49-B7A0-4E7EA715B10A}" dt="2023-05-19T11:28:06.138" v="1230"/>
          <ac:spMkLst>
            <pc:docMk/>
            <pc:sldMk cId="1181477730" sldId="4104"/>
            <ac:spMk id="3" creationId="{7915F5D7-AFB4-FBEA-A0BD-608BACE8E937}"/>
          </ac:spMkLst>
        </pc:spChg>
        <pc:spChg chg="del">
          <ac:chgData name="Laura Goff" userId="a04ddb77-00dd-42db-8ab8-92d9d5435e3b" providerId="ADAL" clId="{A4332097-9F08-AC49-B7A0-4E7EA715B10A}" dt="2023-05-19T11:28:05.626" v="1229" actId="478"/>
          <ac:spMkLst>
            <pc:docMk/>
            <pc:sldMk cId="1181477730" sldId="4104"/>
            <ac:spMk id="15" creationId="{469706DB-1392-6A7F-55AD-FA065FE60648}"/>
          </ac:spMkLst>
        </pc:spChg>
        <pc:picChg chg="del">
          <ac:chgData name="Laura Goff" userId="a04ddb77-00dd-42db-8ab8-92d9d5435e3b" providerId="ADAL" clId="{A4332097-9F08-AC49-B7A0-4E7EA715B10A}" dt="2023-05-17T14:03:36.302" v="16" actId="478"/>
          <ac:picMkLst>
            <pc:docMk/>
            <pc:sldMk cId="1181477730" sldId="4104"/>
            <ac:picMk id="3" creationId="{3958463D-EDE6-91CF-FC01-EA46C975AF1A}"/>
          </ac:picMkLst>
        </pc:picChg>
        <pc:picChg chg="add mod">
          <ac:chgData name="Laura Goff" userId="a04ddb77-00dd-42db-8ab8-92d9d5435e3b" providerId="ADAL" clId="{A4332097-9F08-AC49-B7A0-4E7EA715B10A}" dt="2023-05-17T14:30:48.416" v="23" actId="1076"/>
          <ac:picMkLst>
            <pc:docMk/>
            <pc:sldMk cId="1181477730" sldId="4104"/>
            <ac:picMk id="6" creationId="{2165CDA8-C60D-BB0E-D2AB-BE660A9CDB9B}"/>
          </ac:picMkLst>
        </pc:picChg>
      </pc:sldChg>
      <pc:sldChg chg="addSp delSp modSp mod">
        <pc:chgData name="Laura Goff" userId="a04ddb77-00dd-42db-8ab8-92d9d5435e3b" providerId="ADAL" clId="{A4332097-9F08-AC49-B7A0-4E7EA715B10A}" dt="2023-05-19T11:28:11.909" v="1232"/>
        <pc:sldMkLst>
          <pc:docMk/>
          <pc:sldMk cId="2083364573" sldId="4105"/>
        </pc:sldMkLst>
        <pc:spChg chg="mod">
          <ac:chgData name="Laura Goff" userId="a04ddb77-00dd-42db-8ab8-92d9d5435e3b" providerId="ADAL" clId="{A4332097-9F08-AC49-B7A0-4E7EA715B10A}" dt="2023-05-19T11:12:52.576" v="1058" actId="20577"/>
          <ac:spMkLst>
            <pc:docMk/>
            <pc:sldMk cId="2083364573" sldId="4105"/>
            <ac:spMk id="2" creationId="{B0E85BF9-F3BC-84E0-B3F2-C9BD23E04F03}"/>
          </ac:spMkLst>
        </pc:spChg>
        <pc:spChg chg="add mod">
          <ac:chgData name="Laura Goff" userId="a04ddb77-00dd-42db-8ab8-92d9d5435e3b" providerId="ADAL" clId="{A4332097-9F08-AC49-B7A0-4E7EA715B10A}" dt="2023-05-19T11:28:11.909" v="1232"/>
          <ac:spMkLst>
            <pc:docMk/>
            <pc:sldMk cId="2083364573" sldId="4105"/>
            <ac:spMk id="3" creationId="{FCE14337-0E29-A985-840B-8BD17B794CFD}"/>
          </ac:spMkLst>
        </pc:spChg>
        <pc:spChg chg="del">
          <ac:chgData name="Laura Goff" userId="a04ddb77-00dd-42db-8ab8-92d9d5435e3b" providerId="ADAL" clId="{A4332097-9F08-AC49-B7A0-4E7EA715B10A}" dt="2023-05-19T11:28:11.026" v="1231" actId="478"/>
          <ac:spMkLst>
            <pc:docMk/>
            <pc:sldMk cId="2083364573" sldId="4105"/>
            <ac:spMk id="15" creationId="{469706DB-1392-6A7F-55AD-FA065FE60648}"/>
          </ac:spMkLst>
        </pc:spChg>
      </pc:sldChg>
      <pc:sldChg chg="addSp delSp modSp mod">
        <pc:chgData name="Laura Goff" userId="a04ddb77-00dd-42db-8ab8-92d9d5435e3b" providerId="ADAL" clId="{A4332097-9F08-AC49-B7A0-4E7EA715B10A}" dt="2023-05-19T11:28:20.952" v="1234"/>
        <pc:sldMkLst>
          <pc:docMk/>
          <pc:sldMk cId="24101140" sldId="4106"/>
        </pc:sldMkLst>
        <pc:spChg chg="add mod">
          <ac:chgData name="Laura Goff" userId="a04ddb77-00dd-42db-8ab8-92d9d5435e3b" providerId="ADAL" clId="{A4332097-9F08-AC49-B7A0-4E7EA715B10A}" dt="2023-05-19T11:28:20.952" v="1234"/>
          <ac:spMkLst>
            <pc:docMk/>
            <pc:sldMk cId="24101140" sldId="4106"/>
            <ac:spMk id="3" creationId="{4D457BB8-420E-D2D7-83C7-47B0359C6E03}"/>
          </ac:spMkLst>
        </pc:spChg>
        <pc:spChg chg="del">
          <ac:chgData name="Laura Goff" userId="a04ddb77-00dd-42db-8ab8-92d9d5435e3b" providerId="ADAL" clId="{A4332097-9F08-AC49-B7A0-4E7EA715B10A}" dt="2023-05-19T11:28:20.402" v="1233" actId="478"/>
          <ac:spMkLst>
            <pc:docMk/>
            <pc:sldMk cId="24101140" sldId="4106"/>
            <ac:spMk id="15" creationId="{469706DB-1392-6A7F-55AD-FA065FE60648}"/>
          </ac:spMkLst>
        </pc:spChg>
      </pc:sldChg>
      <pc:sldChg chg="addSp delSp modSp mod">
        <pc:chgData name="Laura Goff" userId="a04ddb77-00dd-42db-8ab8-92d9d5435e3b" providerId="ADAL" clId="{A4332097-9F08-AC49-B7A0-4E7EA715B10A}" dt="2023-05-19T11:28:56.776" v="1236"/>
        <pc:sldMkLst>
          <pc:docMk/>
          <pc:sldMk cId="3475825283" sldId="4107"/>
        </pc:sldMkLst>
        <pc:spChg chg="mod">
          <ac:chgData name="Laura Goff" userId="a04ddb77-00dd-42db-8ab8-92d9d5435e3b" providerId="ADAL" clId="{A4332097-9F08-AC49-B7A0-4E7EA715B10A}" dt="2023-05-17T14:41:17.609" v="360" actId="20577"/>
          <ac:spMkLst>
            <pc:docMk/>
            <pc:sldMk cId="3475825283" sldId="4107"/>
            <ac:spMk id="2" creationId="{B0E85BF9-F3BC-84E0-B3F2-C9BD23E04F03}"/>
          </ac:spMkLst>
        </pc:spChg>
        <pc:spChg chg="add mod">
          <ac:chgData name="Laura Goff" userId="a04ddb77-00dd-42db-8ab8-92d9d5435e3b" providerId="ADAL" clId="{A4332097-9F08-AC49-B7A0-4E7EA715B10A}" dt="2023-05-19T11:28:56.776" v="1236"/>
          <ac:spMkLst>
            <pc:docMk/>
            <pc:sldMk cId="3475825283" sldId="4107"/>
            <ac:spMk id="8" creationId="{25DDADC6-13D9-14AE-37D6-1DFDD8E99A0E}"/>
          </ac:spMkLst>
        </pc:spChg>
        <pc:spChg chg="del">
          <ac:chgData name="Laura Goff" userId="a04ddb77-00dd-42db-8ab8-92d9d5435e3b" providerId="ADAL" clId="{A4332097-9F08-AC49-B7A0-4E7EA715B10A}" dt="2023-05-19T11:28:56.017" v="1235" actId="478"/>
          <ac:spMkLst>
            <pc:docMk/>
            <pc:sldMk cId="3475825283" sldId="4107"/>
            <ac:spMk id="15" creationId="{469706DB-1392-6A7F-55AD-FA065FE60648}"/>
          </ac:spMkLst>
        </pc:spChg>
      </pc:sldChg>
      <pc:sldChg chg="addSp delSp modSp mod">
        <pc:chgData name="Laura Goff" userId="a04ddb77-00dd-42db-8ab8-92d9d5435e3b" providerId="ADAL" clId="{A4332097-9F08-AC49-B7A0-4E7EA715B10A}" dt="2023-05-19T11:29:01.774" v="1238"/>
        <pc:sldMkLst>
          <pc:docMk/>
          <pc:sldMk cId="2685774613" sldId="4108"/>
        </pc:sldMkLst>
        <pc:spChg chg="add mod">
          <ac:chgData name="Laura Goff" userId="a04ddb77-00dd-42db-8ab8-92d9d5435e3b" providerId="ADAL" clId="{A4332097-9F08-AC49-B7A0-4E7EA715B10A}" dt="2023-05-19T11:29:01.774" v="1238"/>
          <ac:spMkLst>
            <pc:docMk/>
            <pc:sldMk cId="2685774613" sldId="4108"/>
            <ac:spMk id="6" creationId="{FDBC1140-CA1F-B327-AF0C-D489FF6DE263}"/>
          </ac:spMkLst>
        </pc:spChg>
        <pc:spChg chg="del">
          <ac:chgData name="Laura Goff" userId="a04ddb77-00dd-42db-8ab8-92d9d5435e3b" providerId="ADAL" clId="{A4332097-9F08-AC49-B7A0-4E7EA715B10A}" dt="2023-05-19T11:29:01.272" v="1237" actId="478"/>
          <ac:spMkLst>
            <pc:docMk/>
            <pc:sldMk cId="2685774613" sldId="4108"/>
            <ac:spMk id="15" creationId="{469706DB-1392-6A7F-55AD-FA065FE60648}"/>
          </ac:spMkLst>
        </pc:spChg>
      </pc:sldChg>
      <pc:sldChg chg="addSp delSp modSp mod">
        <pc:chgData name="Laura Goff" userId="a04ddb77-00dd-42db-8ab8-92d9d5435e3b" providerId="ADAL" clId="{A4332097-9F08-AC49-B7A0-4E7EA715B10A}" dt="2023-05-19T11:29:08.433" v="1240"/>
        <pc:sldMkLst>
          <pc:docMk/>
          <pc:sldMk cId="3137882648" sldId="4109"/>
        </pc:sldMkLst>
        <pc:spChg chg="mod">
          <ac:chgData name="Laura Goff" userId="a04ddb77-00dd-42db-8ab8-92d9d5435e3b" providerId="ADAL" clId="{A4332097-9F08-AC49-B7A0-4E7EA715B10A}" dt="2023-05-17T14:45:40.473" v="587" actId="20577"/>
          <ac:spMkLst>
            <pc:docMk/>
            <pc:sldMk cId="3137882648" sldId="4109"/>
            <ac:spMk id="2" creationId="{B0E85BF9-F3BC-84E0-B3F2-C9BD23E04F03}"/>
          </ac:spMkLst>
        </pc:spChg>
        <pc:spChg chg="mod">
          <ac:chgData name="Laura Goff" userId="a04ddb77-00dd-42db-8ab8-92d9d5435e3b" providerId="ADAL" clId="{A4332097-9F08-AC49-B7A0-4E7EA715B10A}" dt="2023-05-17T14:45:52.467" v="588" actId="1076"/>
          <ac:spMkLst>
            <pc:docMk/>
            <pc:sldMk cId="3137882648" sldId="4109"/>
            <ac:spMk id="7" creationId="{F208EA67-A4CF-A3FF-F4B5-DB5F5B6FF802}"/>
          </ac:spMkLst>
        </pc:spChg>
        <pc:spChg chg="add mod">
          <ac:chgData name="Laura Goff" userId="a04ddb77-00dd-42db-8ab8-92d9d5435e3b" providerId="ADAL" clId="{A4332097-9F08-AC49-B7A0-4E7EA715B10A}" dt="2023-05-19T11:29:08.433" v="1240"/>
          <ac:spMkLst>
            <pc:docMk/>
            <pc:sldMk cId="3137882648" sldId="4109"/>
            <ac:spMk id="8" creationId="{DEE315FC-5E96-573C-2663-AC7496377B35}"/>
          </ac:spMkLst>
        </pc:spChg>
        <pc:spChg chg="del">
          <ac:chgData name="Laura Goff" userId="a04ddb77-00dd-42db-8ab8-92d9d5435e3b" providerId="ADAL" clId="{A4332097-9F08-AC49-B7A0-4E7EA715B10A}" dt="2023-05-19T11:29:07.928" v="1239" actId="478"/>
          <ac:spMkLst>
            <pc:docMk/>
            <pc:sldMk cId="3137882648" sldId="4109"/>
            <ac:spMk id="15" creationId="{469706DB-1392-6A7F-55AD-FA065FE60648}"/>
          </ac:spMkLst>
        </pc:spChg>
        <pc:picChg chg="add mod">
          <ac:chgData name="Laura Goff" userId="a04ddb77-00dd-42db-8ab8-92d9d5435e3b" providerId="ADAL" clId="{A4332097-9F08-AC49-B7A0-4E7EA715B10A}" dt="2023-05-17T14:03:31.909" v="15" actId="167"/>
          <ac:picMkLst>
            <pc:docMk/>
            <pc:sldMk cId="3137882648" sldId="4109"/>
            <ac:picMk id="3" creationId="{3C0AB56F-2DAE-A515-D48D-CE793911A4FD}"/>
          </ac:picMkLst>
        </pc:picChg>
        <pc:picChg chg="del">
          <ac:chgData name="Laura Goff" userId="a04ddb77-00dd-42db-8ab8-92d9d5435e3b" providerId="ADAL" clId="{A4332097-9F08-AC49-B7A0-4E7EA715B10A}" dt="2023-05-17T14:03:24.744" v="12" actId="478"/>
          <ac:picMkLst>
            <pc:docMk/>
            <pc:sldMk cId="3137882648" sldId="4109"/>
            <ac:picMk id="8" creationId="{C09BBF5A-6EAB-C816-9563-CB45DA4C0955}"/>
          </ac:picMkLst>
        </pc:picChg>
      </pc:sldChg>
      <pc:sldChg chg="addSp delSp modSp mod">
        <pc:chgData name="Laura Goff" userId="a04ddb77-00dd-42db-8ab8-92d9d5435e3b" providerId="ADAL" clId="{A4332097-9F08-AC49-B7A0-4E7EA715B10A}" dt="2023-05-19T11:29:15.503" v="1242"/>
        <pc:sldMkLst>
          <pc:docMk/>
          <pc:sldMk cId="1368981692" sldId="4110"/>
        </pc:sldMkLst>
        <pc:spChg chg="mod">
          <ac:chgData name="Laura Goff" userId="a04ddb77-00dd-42db-8ab8-92d9d5435e3b" providerId="ADAL" clId="{A4332097-9F08-AC49-B7A0-4E7EA715B10A}" dt="2023-05-17T14:46:19.761" v="591" actId="20577"/>
          <ac:spMkLst>
            <pc:docMk/>
            <pc:sldMk cId="1368981692" sldId="4110"/>
            <ac:spMk id="2" creationId="{B0E85BF9-F3BC-84E0-B3F2-C9BD23E04F03}"/>
          </ac:spMkLst>
        </pc:spChg>
        <pc:spChg chg="add mod">
          <ac:chgData name="Laura Goff" userId="a04ddb77-00dd-42db-8ab8-92d9d5435e3b" providerId="ADAL" clId="{A4332097-9F08-AC49-B7A0-4E7EA715B10A}" dt="2023-05-19T11:29:15.503" v="1242"/>
          <ac:spMkLst>
            <pc:docMk/>
            <pc:sldMk cId="1368981692" sldId="4110"/>
            <ac:spMk id="3" creationId="{B5ED5D06-824F-F8D5-3BFB-16D36D186CC6}"/>
          </ac:spMkLst>
        </pc:spChg>
        <pc:spChg chg="del">
          <ac:chgData name="Laura Goff" userId="a04ddb77-00dd-42db-8ab8-92d9d5435e3b" providerId="ADAL" clId="{A4332097-9F08-AC49-B7A0-4E7EA715B10A}" dt="2023-05-19T11:29:14.723" v="1241" actId="478"/>
          <ac:spMkLst>
            <pc:docMk/>
            <pc:sldMk cId="1368981692" sldId="4110"/>
            <ac:spMk id="15" creationId="{469706DB-1392-6A7F-55AD-FA065FE60648}"/>
          </ac:spMkLst>
        </pc:spChg>
      </pc:sldChg>
      <pc:sldChg chg="addSp delSp modSp mod">
        <pc:chgData name="Laura Goff" userId="a04ddb77-00dd-42db-8ab8-92d9d5435e3b" providerId="ADAL" clId="{A4332097-9F08-AC49-B7A0-4E7EA715B10A}" dt="2023-05-19T11:29:23.347" v="1244"/>
        <pc:sldMkLst>
          <pc:docMk/>
          <pc:sldMk cId="3449773439" sldId="4111"/>
        </pc:sldMkLst>
        <pc:spChg chg="mod">
          <ac:chgData name="Laura Goff" userId="a04ddb77-00dd-42db-8ab8-92d9d5435e3b" providerId="ADAL" clId="{A4332097-9F08-AC49-B7A0-4E7EA715B10A}" dt="2023-05-17T14:48:27.323" v="622" actId="27636"/>
          <ac:spMkLst>
            <pc:docMk/>
            <pc:sldMk cId="3449773439" sldId="4111"/>
            <ac:spMk id="2" creationId="{B0E85BF9-F3BC-84E0-B3F2-C9BD23E04F03}"/>
          </ac:spMkLst>
        </pc:spChg>
        <pc:spChg chg="add mod">
          <ac:chgData name="Laura Goff" userId="a04ddb77-00dd-42db-8ab8-92d9d5435e3b" providerId="ADAL" clId="{A4332097-9F08-AC49-B7A0-4E7EA715B10A}" dt="2023-05-19T11:29:23.347" v="1244"/>
          <ac:spMkLst>
            <pc:docMk/>
            <pc:sldMk cId="3449773439" sldId="4111"/>
            <ac:spMk id="8" creationId="{7EE19334-5071-95D1-EB24-34262CB754F4}"/>
          </ac:spMkLst>
        </pc:spChg>
        <pc:spChg chg="del">
          <ac:chgData name="Laura Goff" userId="a04ddb77-00dd-42db-8ab8-92d9d5435e3b" providerId="ADAL" clId="{A4332097-9F08-AC49-B7A0-4E7EA715B10A}" dt="2023-05-19T11:29:22.936" v="1243" actId="478"/>
          <ac:spMkLst>
            <pc:docMk/>
            <pc:sldMk cId="3449773439" sldId="4111"/>
            <ac:spMk id="15" creationId="{469706DB-1392-6A7F-55AD-FA065FE60648}"/>
          </ac:spMkLst>
        </pc:spChg>
      </pc:sldChg>
      <pc:sldChg chg="addSp delSp modSp mod">
        <pc:chgData name="Laura Goff" userId="a04ddb77-00dd-42db-8ab8-92d9d5435e3b" providerId="ADAL" clId="{A4332097-9F08-AC49-B7A0-4E7EA715B10A}" dt="2023-05-19T11:29:31.262" v="1246"/>
        <pc:sldMkLst>
          <pc:docMk/>
          <pc:sldMk cId="1747295339" sldId="4112"/>
        </pc:sldMkLst>
        <pc:spChg chg="add mod">
          <ac:chgData name="Laura Goff" userId="a04ddb77-00dd-42db-8ab8-92d9d5435e3b" providerId="ADAL" clId="{A4332097-9F08-AC49-B7A0-4E7EA715B10A}" dt="2023-05-19T11:29:31.262" v="1246"/>
          <ac:spMkLst>
            <pc:docMk/>
            <pc:sldMk cId="1747295339" sldId="4112"/>
            <ac:spMk id="6" creationId="{66BBC487-9463-F83D-453F-D0AB4701C82F}"/>
          </ac:spMkLst>
        </pc:spChg>
        <pc:spChg chg="del">
          <ac:chgData name="Laura Goff" userId="a04ddb77-00dd-42db-8ab8-92d9d5435e3b" providerId="ADAL" clId="{A4332097-9F08-AC49-B7A0-4E7EA715B10A}" dt="2023-05-19T11:29:30.431" v="1245" actId="478"/>
          <ac:spMkLst>
            <pc:docMk/>
            <pc:sldMk cId="1747295339" sldId="4112"/>
            <ac:spMk id="15" creationId="{469706DB-1392-6A7F-55AD-FA065FE60648}"/>
          </ac:spMkLst>
        </pc:spChg>
      </pc:sldChg>
      <pc:sldChg chg="addSp delSp modSp mod">
        <pc:chgData name="Laura Goff" userId="a04ddb77-00dd-42db-8ab8-92d9d5435e3b" providerId="ADAL" clId="{A4332097-9F08-AC49-B7A0-4E7EA715B10A}" dt="2023-05-19T11:31:07.512" v="1248"/>
        <pc:sldMkLst>
          <pc:docMk/>
          <pc:sldMk cId="4148951964" sldId="4113"/>
        </pc:sldMkLst>
        <pc:spChg chg="mod">
          <ac:chgData name="Laura Goff" userId="a04ddb77-00dd-42db-8ab8-92d9d5435e3b" providerId="ADAL" clId="{A4332097-9F08-AC49-B7A0-4E7EA715B10A}" dt="2023-05-17T14:57:09.290" v="859" actId="20577"/>
          <ac:spMkLst>
            <pc:docMk/>
            <pc:sldMk cId="4148951964" sldId="4113"/>
            <ac:spMk id="2" creationId="{B0E85BF9-F3BC-84E0-B3F2-C9BD23E04F03}"/>
          </ac:spMkLst>
        </pc:spChg>
        <pc:spChg chg="add mod">
          <ac:chgData name="Laura Goff" userId="a04ddb77-00dd-42db-8ab8-92d9d5435e3b" providerId="ADAL" clId="{A4332097-9F08-AC49-B7A0-4E7EA715B10A}" dt="2023-05-19T11:31:07.512" v="1248"/>
          <ac:spMkLst>
            <pc:docMk/>
            <pc:sldMk cId="4148951964" sldId="4113"/>
            <ac:spMk id="3" creationId="{E3C11816-2168-4D5F-C3FB-5441E18D06D6}"/>
          </ac:spMkLst>
        </pc:spChg>
        <pc:spChg chg="mod">
          <ac:chgData name="Laura Goff" userId="a04ddb77-00dd-42db-8ab8-92d9d5435e3b" providerId="ADAL" clId="{A4332097-9F08-AC49-B7A0-4E7EA715B10A}" dt="2023-05-17T14:56:25.873" v="782" actId="1076"/>
          <ac:spMkLst>
            <pc:docMk/>
            <pc:sldMk cId="4148951964" sldId="4113"/>
            <ac:spMk id="6" creationId="{6C6C2314-305A-338D-A90A-EB8D38142A44}"/>
          </ac:spMkLst>
        </pc:spChg>
        <pc:spChg chg="del">
          <ac:chgData name="Laura Goff" userId="a04ddb77-00dd-42db-8ab8-92d9d5435e3b" providerId="ADAL" clId="{A4332097-9F08-AC49-B7A0-4E7EA715B10A}" dt="2023-05-19T11:31:07.113" v="1247" actId="478"/>
          <ac:spMkLst>
            <pc:docMk/>
            <pc:sldMk cId="4148951964" sldId="4113"/>
            <ac:spMk id="15" creationId="{469706DB-1392-6A7F-55AD-FA065FE60648}"/>
          </ac:spMkLst>
        </pc:spChg>
      </pc:sldChg>
      <pc:sldChg chg="addSp delSp modSp mod">
        <pc:chgData name="Laura Goff" userId="a04ddb77-00dd-42db-8ab8-92d9d5435e3b" providerId="ADAL" clId="{A4332097-9F08-AC49-B7A0-4E7EA715B10A}" dt="2023-05-19T11:31:12.368" v="1250"/>
        <pc:sldMkLst>
          <pc:docMk/>
          <pc:sldMk cId="2091605152" sldId="4114"/>
        </pc:sldMkLst>
        <pc:spChg chg="add mod">
          <ac:chgData name="Laura Goff" userId="a04ddb77-00dd-42db-8ab8-92d9d5435e3b" providerId="ADAL" clId="{A4332097-9F08-AC49-B7A0-4E7EA715B10A}" dt="2023-05-19T11:31:12.368" v="1250"/>
          <ac:spMkLst>
            <pc:docMk/>
            <pc:sldMk cId="2091605152" sldId="4114"/>
            <ac:spMk id="3" creationId="{85843F13-D718-201D-89F0-6274CEF633E7}"/>
          </ac:spMkLst>
        </pc:spChg>
        <pc:spChg chg="del">
          <ac:chgData name="Laura Goff" userId="a04ddb77-00dd-42db-8ab8-92d9d5435e3b" providerId="ADAL" clId="{A4332097-9F08-AC49-B7A0-4E7EA715B10A}" dt="2023-05-19T11:31:11.971" v="1249" actId="478"/>
          <ac:spMkLst>
            <pc:docMk/>
            <pc:sldMk cId="2091605152" sldId="4114"/>
            <ac:spMk id="15" creationId="{469706DB-1392-6A7F-55AD-FA065FE60648}"/>
          </ac:spMkLst>
        </pc:spChg>
      </pc:sldChg>
      <pc:sldChg chg="addSp delSp modSp add mod">
        <pc:chgData name="Laura Goff" userId="a04ddb77-00dd-42db-8ab8-92d9d5435e3b" providerId="ADAL" clId="{A4332097-9F08-AC49-B7A0-4E7EA715B10A}" dt="2023-05-19T11:54:43.854" v="1460" actId="14100"/>
        <pc:sldMkLst>
          <pc:docMk/>
          <pc:sldMk cId="896697759" sldId="4116"/>
        </pc:sldMkLst>
        <pc:spChg chg="add mod">
          <ac:chgData name="Laura Goff" userId="a04ddb77-00dd-42db-8ab8-92d9d5435e3b" providerId="ADAL" clId="{A4332097-9F08-AC49-B7A0-4E7EA715B10A}" dt="2023-05-19T11:53:58.075" v="1452" actId="1076"/>
          <ac:spMkLst>
            <pc:docMk/>
            <pc:sldMk cId="896697759" sldId="4116"/>
            <ac:spMk id="5" creationId="{244E78B1-7BD2-D890-2EF0-5269BB87FA4A}"/>
          </ac:spMkLst>
        </pc:spChg>
        <pc:spChg chg="add mod">
          <ac:chgData name="Laura Goff" userId="a04ddb77-00dd-42db-8ab8-92d9d5435e3b" providerId="ADAL" clId="{A4332097-9F08-AC49-B7A0-4E7EA715B10A}" dt="2023-05-19T11:53:36.892" v="1423" actId="1036"/>
          <ac:spMkLst>
            <pc:docMk/>
            <pc:sldMk cId="896697759" sldId="4116"/>
            <ac:spMk id="6" creationId="{BE4D9B57-74F6-21A5-DA62-646485B18E65}"/>
          </ac:spMkLst>
        </pc:spChg>
        <pc:spChg chg="add mod">
          <ac:chgData name="Laura Goff" userId="a04ddb77-00dd-42db-8ab8-92d9d5435e3b" providerId="ADAL" clId="{A4332097-9F08-AC49-B7A0-4E7EA715B10A}" dt="2023-05-19T11:54:14.688" v="1454" actId="555"/>
          <ac:spMkLst>
            <pc:docMk/>
            <pc:sldMk cId="896697759" sldId="4116"/>
            <ac:spMk id="7" creationId="{6EAC4A5E-A01C-78BD-A2AB-4C51967069FF}"/>
          </ac:spMkLst>
        </pc:spChg>
        <pc:spChg chg="add mod">
          <ac:chgData name="Laura Goff" userId="a04ddb77-00dd-42db-8ab8-92d9d5435e3b" providerId="ADAL" clId="{A4332097-9F08-AC49-B7A0-4E7EA715B10A}" dt="2023-05-19T11:53:14.514" v="1393" actId="688"/>
          <ac:spMkLst>
            <pc:docMk/>
            <pc:sldMk cId="896697759" sldId="4116"/>
            <ac:spMk id="8" creationId="{BDD142D0-05DF-CE2B-FAA0-FE9289371DBA}"/>
          </ac:spMkLst>
        </pc:spChg>
        <pc:spChg chg="mod">
          <ac:chgData name="Laura Goff" userId="a04ddb77-00dd-42db-8ab8-92d9d5435e3b" providerId="ADAL" clId="{A4332097-9F08-AC49-B7A0-4E7EA715B10A}" dt="2023-05-19T11:53:36.892" v="1423" actId="1036"/>
          <ac:spMkLst>
            <pc:docMk/>
            <pc:sldMk cId="896697759" sldId="4116"/>
            <ac:spMk id="12" creationId="{0333D5B5-AC0D-0278-C17D-3C6483F4960C}"/>
          </ac:spMkLst>
        </pc:spChg>
        <pc:spChg chg="mod">
          <ac:chgData name="Laura Goff" userId="a04ddb77-00dd-42db-8ab8-92d9d5435e3b" providerId="ADAL" clId="{A4332097-9F08-AC49-B7A0-4E7EA715B10A}" dt="2023-05-19T11:54:14.688" v="1454" actId="555"/>
          <ac:spMkLst>
            <pc:docMk/>
            <pc:sldMk cId="896697759" sldId="4116"/>
            <ac:spMk id="13" creationId="{2FC5C79B-CF76-21CE-D509-4B5DE595FD5F}"/>
          </ac:spMkLst>
        </pc:spChg>
        <pc:spChg chg="mod">
          <ac:chgData name="Laura Goff" userId="a04ddb77-00dd-42db-8ab8-92d9d5435e3b" providerId="ADAL" clId="{A4332097-9F08-AC49-B7A0-4E7EA715B10A}" dt="2023-05-19T11:54:37.704" v="1458" actId="14100"/>
          <ac:spMkLst>
            <pc:docMk/>
            <pc:sldMk cId="896697759" sldId="4116"/>
            <ac:spMk id="16" creationId="{AD651058-4ED5-739E-7B84-9EB8C3151F26}"/>
          </ac:spMkLst>
        </pc:spChg>
        <pc:spChg chg="mod">
          <ac:chgData name="Laura Goff" userId="a04ddb77-00dd-42db-8ab8-92d9d5435e3b" providerId="ADAL" clId="{A4332097-9F08-AC49-B7A0-4E7EA715B10A}" dt="2023-05-19T11:54:03.944" v="1453" actId="1076"/>
          <ac:spMkLst>
            <pc:docMk/>
            <pc:sldMk cId="896697759" sldId="4116"/>
            <ac:spMk id="17" creationId="{C2CC0E6D-6A1F-8B24-6226-B50815C58866}"/>
          </ac:spMkLst>
        </pc:spChg>
        <pc:spChg chg="mod">
          <ac:chgData name="Laura Goff" userId="a04ddb77-00dd-42db-8ab8-92d9d5435e3b" providerId="ADAL" clId="{A4332097-9F08-AC49-B7A0-4E7EA715B10A}" dt="2023-05-19T11:46:22.165" v="1295" actId="207"/>
          <ac:spMkLst>
            <pc:docMk/>
            <pc:sldMk cId="896697759" sldId="4116"/>
            <ac:spMk id="22" creationId="{2C5D44C6-093C-D309-7A66-F6EB808E3F80}"/>
          </ac:spMkLst>
        </pc:spChg>
        <pc:spChg chg="mod">
          <ac:chgData name="Laura Goff" userId="a04ddb77-00dd-42db-8ab8-92d9d5435e3b" providerId="ADAL" clId="{A4332097-9F08-AC49-B7A0-4E7EA715B10A}" dt="2023-05-19T11:54:14.688" v="1454" actId="555"/>
          <ac:spMkLst>
            <pc:docMk/>
            <pc:sldMk cId="896697759" sldId="4116"/>
            <ac:spMk id="25" creationId="{6BBD713A-594A-8DFE-118B-E676BE2D9B14}"/>
          </ac:spMkLst>
        </pc:spChg>
        <pc:spChg chg="mod">
          <ac:chgData name="Laura Goff" userId="a04ddb77-00dd-42db-8ab8-92d9d5435e3b" providerId="ADAL" clId="{A4332097-9F08-AC49-B7A0-4E7EA715B10A}" dt="2023-05-19T11:54:43.854" v="1460" actId="14100"/>
          <ac:spMkLst>
            <pc:docMk/>
            <pc:sldMk cId="896697759" sldId="4116"/>
            <ac:spMk id="28" creationId="{1937A383-EF3F-8188-FB41-A909236013A3}"/>
          </ac:spMkLst>
        </pc:spChg>
        <pc:picChg chg="mod">
          <ac:chgData name="Laura Goff" userId="a04ddb77-00dd-42db-8ab8-92d9d5435e3b" providerId="ADAL" clId="{A4332097-9F08-AC49-B7A0-4E7EA715B10A}" dt="2023-05-19T11:54:22.899" v="1455" actId="208"/>
          <ac:picMkLst>
            <pc:docMk/>
            <pc:sldMk cId="896697759" sldId="4116"/>
            <ac:picMk id="3" creationId="{F9B91A25-020C-A87B-0533-4A2C24451371}"/>
          </ac:picMkLst>
        </pc:picChg>
        <pc:picChg chg="del mod">
          <ac:chgData name="Laura Goff" userId="a04ddb77-00dd-42db-8ab8-92d9d5435e3b" providerId="ADAL" clId="{A4332097-9F08-AC49-B7A0-4E7EA715B10A}" dt="2023-05-19T11:48:46.838" v="1313" actId="478"/>
          <ac:picMkLst>
            <pc:docMk/>
            <pc:sldMk cId="896697759" sldId="4116"/>
            <ac:picMk id="11" creationId="{F6674C9F-EF64-F989-2CB0-7368D85D7562}"/>
          </ac:picMkLst>
        </pc:picChg>
        <pc:picChg chg="mod">
          <ac:chgData name="Laura Goff" userId="a04ddb77-00dd-42db-8ab8-92d9d5435e3b" providerId="ADAL" clId="{A4332097-9F08-AC49-B7A0-4E7EA715B10A}" dt="2023-05-19T11:53:47.689" v="1451" actId="1037"/>
          <ac:picMkLst>
            <pc:docMk/>
            <pc:sldMk cId="896697759" sldId="4116"/>
            <ac:picMk id="14" creationId="{D0E6124F-3C3A-33E3-665F-95D4D2E0C72C}"/>
          </ac:picMkLst>
        </pc:picChg>
        <pc:picChg chg="mod">
          <ac:chgData name="Laura Goff" userId="a04ddb77-00dd-42db-8ab8-92d9d5435e3b" providerId="ADAL" clId="{A4332097-9F08-AC49-B7A0-4E7EA715B10A}" dt="2023-05-19T11:54:03.944" v="1453" actId="1076"/>
          <ac:picMkLst>
            <pc:docMk/>
            <pc:sldMk cId="896697759" sldId="4116"/>
            <ac:picMk id="24" creationId="{132FFC36-5501-4AE4-3D79-4A9D79B07476}"/>
          </ac:picMkLst>
        </pc:picChg>
        <pc:picChg chg="mod">
          <ac:chgData name="Laura Goff" userId="a04ddb77-00dd-42db-8ab8-92d9d5435e3b" providerId="ADAL" clId="{A4332097-9F08-AC49-B7A0-4E7EA715B10A}" dt="2023-05-19T11:46:32.629" v="1296" actId="207"/>
          <ac:picMkLst>
            <pc:docMk/>
            <pc:sldMk cId="896697759" sldId="4116"/>
            <ac:picMk id="27" creationId="{7018B630-D0AA-0EF9-EE79-F711D6A743F8}"/>
          </ac:picMkLst>
        </pc:picChg>
        <pc:picChg chg="add mod">
          <ac:chgData name="Laura Goff" userId="a04ddb77-00dd-42db-8ab8-92d9d5435e3b" providerId="ADAL" clId="{A4332097-9F08-AC49-B7A0-4E7EA715B10A}" dt="2023-05-19T11:53:36.892" v="1423" actId="1036"/>
          <ac:picMkLst>
            <pc:docMk/>
            <pc:sldMk cId="896697759" sldId="4116"/>
            <ac:picMk id="1026" creationId="{6C42E2A1-1598-886E-4058-4213D368F71E}"/>
          </ac:picMkLst>
        </pc:picChg>
        <pc:picChg chg="add mod">
          <ac:chgData name="Laura Goff" userId="a04ddb77-00dd-42db-8ab8-92d9d5435e3b" providerId="ADAL" clId="{A4332097-9F08-AC49-B7A0-4E7EA715B10A}" dt="2023-05-19T11:53:58.075" v="1452" actId="1076"/>
          <ac:picMkLst>
            <pc:docMk/>
            <pc:sldMk cId="896697759" sldId="4116"/>
            <ac:picMk id="1028" creationId="{DD0C7573-7637-7E2E-F684-0D111C576D31}"/>
          </ac:picMkLst>
        </pc:picChg>
      </pc:sldChg>
    </pc:docChg>
  </pc:docChgLst>
  <pc:docChgLst>
    <pc:chgData name="Olly Bates" userId="95e2476a-df66-4ca2-9168-deba39047b60" providerId="ADAL" clId="{ED4C68FE-6472-4A79-9FD1-C00F93EC201C}"/>
    <pc:docChg chg="undo custSel addSld delSld modSld modSection">
      <pc:chgData name="Olly Bates" userId="95e2476a-df66-4ca2-9168-deba39047b60" providerId="ADAL" clId="{ED4C68FE-6472-4A79-9FD1-C00F93EC201C}" dt="2023-06-09T08:15:14.611" v="305" actId="1076"/>
      <pc:docMkLst>
        <pc:docMk/>
      </pc:docMkLst>
      <pc:sldChg chg="addSp modSp mod">
        <pc:chgData name="Olly Bates" userId="95e2476a-df66-4ca2-9168-deba39047b60" providerId="ADAL" clId="{ED4C68FE-6472-4A79-9FD1-C00F93EC201C}" dt="2023-05-25T13:15:33.225" v="38" actId="164"/>
        <pc:sldMkLst>
          <pc:docMk/>
          <pc:sldMk cId="3045293999" sldId="275"/>
        </pc:sldMkLst>
        <pc:spChg chg="mod">
          <ac:chgData name="Olly Bates" userId="95e2476a-df66-4ca2-9168-deba39047b60" providerId="ADAL" clId="{ED4C68FE-6472-4A79-9FD1-C00F93EC201C}" dt="2023-05-25T13:14:36.110" v="34" actId="164"/>
          <ac:spMkLst>
            <pc:docMk/>
            <pc:sldMk cId="3045293999" sldId="275"/>
            <ac:spMk id="9" creationId="{4E9F0C05-901F-8C67-FD30-AB04B2A95D27}"/>
          </ac:spMkLst>
        </pc:spChg>
        <pc:spChg chg="mod">
          <ac:chgData name="Olly Bates" userId="95e2476a-df66-4ca2-9168-deba39047b60" providerId="ADAL" clId="{ED4C68FE-6472-4A79-9FD1-C00F93EC201C}" dt="2023-05-25T13:15:33.225" v="38" actId="164"/>
          <ac:spMkLst>
            <pc:docMk/>
            <pc:sldMk cId="3045293999" sldId="275"/>
            <ac:spMk id="10" creationId="{705821CC-1FF0-C1F7-688F-5F1C846D9BD0}"/>
          </ac:spMkLst>
        </pc:spChg>
        <pc:spChg chg="mod">
          <ac:chgData name="Olly Bates" userId="95e2476a-df66-4ca2-9168-deba39047b60" providerId="ADAL" clId="{ED4C68FE-6472-4A79-9FD1-C00F93EC201C}" dt="2023-05-25T13:14:42.640" v="35" actId="164"/>
          <ac:spMkLst>
            <pc:docMk/>
            <pc:sldMk cId="3045293999" sldId="275"/>
            <ac:spMk id="11" creationId="{5AE7C42C-2C21-98AD-58C9-B544377997FD}"/>
          </ac:spMkLst>
        </pc:spChg>
        <pc:spChg chg="mod">
          <ac:chgData name="Olly Bates" userId="95e2476a-df66-4ca2-9168-deba39047b60" providerId="ADAL" clId="{ED4C68FE-6472-4A79-9FD1-C00F93EC201C}" dt="2023-05-25T13:15:04.417" v="36" actId="164"/>
          <ac:spMkLst>
            <pc:docMk/>
            <pc:sldMk cId="3045293999" sldId="275"/>
            <ac:spMk id="12" creationId="{E395FE72-C363-2120-6D53-A2D4A1AD5AA3}"/>
          </ac:spMkLst>
        </pc:spChg>
        <pc:spChg chg="mod">
          <ac:chgData name="Olly Bates" userId="95e2476a-df66-4ca2-9168-deba39047b60" providerId="ADAL" clId="{ED4C68FE-6472-4A79-9FD1-C00F93EC201C}" dt="2023-05-25T13:15:04.417" v="36" actId="164"/>
          <ac:spMkLst>
            <pc:docMk/>
            <pc:sldMk cId="3045293999" sldId="275"/>
            <ac:spMk id="13" creationId="{DC756F7A-8CB9-4063-4785-27196106D447}"/>
          </ac:spMkLst>
        </pc:spChg>
        <pc:spChg chg="mod">
          <ac:chgData name="Olly Bates" userId="95e2476a-df66-4ca2-9168-deba39047b60" providerId="ADAL" clId="{ED4C68FE-6472-4A79-9FD1-C00F93EC201C}" dt="2023-05-25T13:15:19.088" v="37" actId="164"/>
          <ac:spMkLst>
            <pc:docMk/>
            <pc:sldMk cId="3045293999" sldId="275"/>
            <ac:spMk id="15" creationId="{454B7939-9311-A3F9-49A3-3B1BE33AA3EE}"/>
          </ac:spMkLst>
        </pc:spChg>
        <pc:spChg chg="mod">
          <ac:chgData name="Olly Bates" userId="95e2476a-df66-4ca2-9168-deba39047b60" providerId="ADAL" clId="{ED4C68FE-6472-4A79-9FD1-C00F93EC201C}" dt="2023-05-25T13:15:19.088" v="37" actId="164"/>
          <ac:spMkLst>
            <pc:docMk/>
            <pc:sldMk cId="3045293999" sldId="275"/>
            <ac:spMk id="16" creationId="{4B9B1F08-9175-382F-AA20-B9D6DAA7CFE8}"/>
          </ac:spMkLst>
        </pc:spChg>
        <pc:spChg chg="mod">
          <ac:chgData name="Olly Bates" userId="95e2476a-df66-4ca2-9168-deba39047b60" providerId="ADAL" clId="{ED4C68FE-6472-4A79-9FD1-C00F93EC201C}" dt="2023-05-25T13:15:33.225" v="38" actId="164"/>
          <ac:spMkLst>
            <pc:docMk/>
            <pc:sldMk cId="3045293999" sldId="275"/>
            <ac:spMk id="17" creationId="{A520066B-C9F3-3995-E210-430DB896D37E}"/>
          </ac:spMkLst>
        </pc:spChg>
        <pc:spChg chg="mod">
          <ac:chgData name="Olly Bates" userId="95e2476a-df66-4ca2-9168-deba39047b60" providerId="ADAL" clId="{ED4C68FE-6472-4A79-9FD1-C00F93EC201C}" dt="2023-05-25T13:14:36.110" v="34" actId="164"/>
          <ac:spMkLst>
            <pc:docMk/>
            <pc:sldMk cId="3045293999" sldId="275"/>
            <ac:spMk id="18" creationId="{73406C9D-611B-E364-3B3D-62DE939F92AB}"/>
          </ac:spMkLst>
        </pc:spChg>
        <pc:spChg chg="mod">
          <ac:chgData name="Olly Bates" userId="95e2476a-df66-4ca2-9168-deba39047b60" providerId="ADAL" clId="{ED4C68FE-6472-4A79-9FD1-C00F93EC201C}" dt="2023-05-25T13:14:36.110" v="34" actId="164"/>
          <ac:spMkLst>
            <pc:docMk/>
            <pc:sldMk cId="3045293999" sldId="275"/>
            <ac:spMk id="20" creationId="{744552B4-4ABC-EE68-870B-52C15A4FB442}"/>
          </ac:spMkLst>
        </pc:spChg>
        <pc:spChg chg="mod">
          <ac:chgData name="Olly Bates" userId="95e2476a-df66-4ca2-9168-deba39047b60" providerId="ADAL" clId="{ED4C68FE-6472-4A79-9FD1-C00F93EC201C}" dt="2023-05-25T13:14:42.640" v="35" actId="164"/>
          <ac:spMkLst>
            <pc:docMk/>
            <pc:sldMk cId="3045293999" sldId="275"/>
            <ac:spMk id="24" creationId="{211838F4-1203-D43F-85DB-AEE8E15E05FF}"/>
          </ac:spMkLst>
        </pc:spChg>
        <pc:spChg chg="mod">
          <ac:chgData name="Olly Bates" userId="95e2476a-df66-4ca2-9168-deba39047b60" providerId="ADAL" clId="{ED4C68FE-6472-4A79-9FD1-C00F93EC201C}" dt="2023-05-25T13:14:42.640" v="35" actId="164"/>
          <ac:spMkLst>
            <pc:docMk/>
            <pc:sldMk cId="3045293999" sldId="275"/>
            <ac:spMk id="25" creationId="{6DD8DBA0-F4DE-8DE5-6374-8ABA17FD7CF5}"/>
          </ac:spMkLst>
        </pc:spChg>
        <pc:spChg chg="mod">
          <ac:chgData name="Olly Bates" userId="95e2476a-df66-4ca2-9168-deba39047b60" providerId="ADAL" clId="{ED4C68FE-6472-4A79-9FD1-C00F93EC201C}" dt="2023-05-25T13:15:04.417" v="36" actId="164"/>
          <ac:spMkLst>
            <pc:docMk/>
            <pc:sldMk cId="3045293999" sldId="275"/>
            <ac:spMk id="27" creationId="{3945E003-C2B9-3AF4-3EC2-17B2C4D9F8EE}"/>
          </ac:spMkLst>
        </pc:spChg>
        <pc:spChg chg="mod">
          <ac:chgData name="Olly Bates" userId="95e2476a-df66-4ca2-9168-deba39047b60" providerId="ADAL" clId="{ED4C68FE-6472-4A79-9FD1-C00F93EC201C}" dt="2023-05-25T13:15:19.088" v="37" actId="164"/>
          <ac:spMkLst>
            <pc:docMk/>
            <pc:sldMk cId="3045293999" sldId="275"/>
            <ac:spMk id="28" creationId="{25C153B3-A616-AF97-C837-69E732EB43A7}"/>
          </ac:spMkLst>
        </pc:spChg>
        <pc:spChg chg="mod">
          <ac:chgData name="Olly Bates" userId="95e2476a-df66-4ca2-9168-deba39047b60" providerId="ADAL" clId="{ED4C68FE-6472-4A79-9FD1-C00F93EC201C}" dt="2023-05-25T13:15:33.225" v="38" actId="164"/>
          <ac:spMkLst>
            <pc:docMk/>
            <pc:sldMk cId="3045293999" sldId="275"/>
            <ac:spMk id="31" creationId="{244D1F4F-5EB4-4F0C-337C-785F8D60DA32}"/>
          </ac:spMkLst>
        </pc:spChg>
        <pc:spChg chg="mod">
          <ac:chgData name="Olly Bates" userId="95e2476a-df66-4ca2-9168-deba39047b60" providerId="ADAL" clId="{ED4C68FE-6472-4A79-9FD1-C00F93EC201C}" dt="2023-05-25T12:51:55.366" v="33" actId="1076"/>
          <ac:spMkLst>
            <pc:docMk/>
            <pc:sldMk cId="3045293999" sldId="275"/>
            <ac:spMk id="33" creationId="{C2EE2033-FEDA-AE7C-60E3-FF23E588137B}"/>
          </ac:spMkLst>
        </pc:spChg>
        <pc:grpChg chg="add mod">
          <ac:chgData name="Olly Bates" userId="95e2476a-df66-4ca2-9168-deba39047b60" providerId="ADAL" clId="{ED4C68FE-6472-4A79-9FD1-C00F93EC201C}" dt="2023-05-25T13:14:36.110" v="34" actId="164"/>
          <ac:grpSpMkLst>
            <pc:docMk/>
            <pc:sldMk cId="3045293999" sldId="275"/>
            <ac:grpSpMk id="32" creationId="{E2E1328F-9ACF-4E17-BA6A-613A6944603A}"/>
          </ac:grpSpMkLst>
        </pc:grpChg>
        <pc:grpChg chg="add mod">
          <ac:chgData name="Olly Bates" userId="95e2476a-df66-4ca2-9168-deba39047b60" providerId="ADAL" clId="{ED4C68FE-6472-4A79-9FD1-C00F93EC201C}" dt="2023-05-25T13:14:42.640" v="35" actId="164"/>
          <ac:grpSpMkLst>
            <pc:docMk/>
            <pc:sldMk cId="3045293999" sldId="275"/>
            <ac:grpSpMk id="34" creationId="{AAAD9571-3F6F-8B68-2310-6082AAC4B6F1}"/>
          </ac:grpSpMkLst>
        </pc:grpChg>
        <pc:grpChg chg="add mod">
          <ac:chgData name="Olly Bates" userId="95e2476a-df66-4ca2-9168-deba39047b60" providerId="ADAL" clId="{ED4C68FE-6472-4A79-9FD1-C00F93EC201C}" dt="2023-05-25T13:15:04.417" v="36" actId="164"/>
          <ac:grpSpMkLst>
            <pc:docMk/>
            <pc:sldMk cId="3045293999" sldId="275"/>
            <ac:grpSpMk id="35" creationId="{8968CB9D-67A0-BE9F-E975-DF695D8CFA20}"/>
          </ac:grpSpMkLst>
        </pc:grpChg>
        <pc:grpChg chg="add mod">
          <ac:chgData name="Olly Bates" userId="95e2476a-df66-4ca2-9168-deba39047b60" providerId="ADAL" clId="{ED4C68FE-6472-4A79-9FD1-C00F93EC201C}" dt="2023-05-25T13:15:19.088" v="37" actId="164"/>
          <ac:grpSpMkLst>
            <pc:docMk/>
            <pc:sldMk cId="3045293999" sldId="275"/>
            <ac:grpSpMk id="36" creationId="{EE5E71FB-08E8-34B0-80ED-08C1775C55DC}"/>
          </ac:grpSpMkLst>
        </pc:grpChg>
        <pc:grpChg chg="add mod">
          <ac:chgData name="Olly Bates" userId="95e2476a-df66-4ca2-9168-deba39047b60" providerId="ADAL" clId="{ED4C68FE-6472-4A79-9FD1-C00F93EC201C}" dt="2023-05-25T13:15:33.225" v="38" actId="164"/>
          <ac:grpSpMkLst>
            <pc:docMk/>
            <pc:sldMk cId="3045293999" sldId="275"/>
            <ac:grpSpMk id="37" creationId="{7970FC86-0929-3C0C-8234-6833B9889F28}"/>
          </ac:grpSpMkLst>
        </pc:grpChg>
        <pc:picChg chg="mod">
          <ac:chgData name="Olly Bates" userId="95e2476a-df66-4ca2-9168-deba39047b60" providerId="ADAL" clId="{ED4C68FE-6472-4A79-9FD1-C00F93EC201C}" dt="2023-05-25T13:14:42.640" v="35" actId="164"/>
          <ac:picMkLst>
            <pc:docMk/>
            <pc:sldMk cId="3045293999" sldId="275"/>
            <ac:picMk id="22" creationId="{E4702286-CA69-637E-A027-378B00158ECA}"/>
          </ac:picMkLst>
        </pc:picChg>
        <pc:picChg chg="mod">
          <ac:chgData name="Olly Bates" userId="95e2476a-df66-4ca2-9168-deba39047b60" providerId="ADAL" clId="{ED4C68FE-6472-4A79-9FD1-C00F93EC201C}" dt="2023-05-25T13:14:36.110" v="34" actId="164"/>
          <ac:picMkLst>
            <pc:docMk/>
            <pc:sldMk cId="3045293999" sldId="275"/>
            <ac:picMk id="23" creationId="{CCEED608-3C93-D456-B857-F36098D60CF7}"/>
          </ac:picMkLst>
        </pc:picChg>
        <pc:picChg chg="mod">
          <ac:chgData name="Olly Bates" userId="95e2476a-df66-4ca2-9168-deba39047b60" providerId="ADAL" clId="{ED4C68FE-6472-4A79-9FD1-C00F93EC201C}" dt="2023-05-25T13:15:04.417" v="36" actId="164"/>
          <ac:picMkLst>
            <pc:docMk/>
            <pc:sldMk cId="3045293999" sldId="275"/>
            <ac:picMk id="26" creationId="{0240B129-9B9A-22EC-60E9-98B10561AFE9}"/>
          </ac:picMkLst>
        </pc:picChg>
        <pc:picChg chg="mod">
          <ac:chgData name="Olly Bates" userId="95e2476a-df66-4ca2-9168-deba39047b60" providerId="ADAL" clId="{ED4C68FE-6472-4A79-9FD1-C00F93EC201C}" dt="2023-05-25T13:15:19.088" v="37" actId="164"/>
          <ac:picMkLst>
            <pc:docMk/>
            <pc:sldMk cId="3045293999" sldId="275"/>
            <ac:picMk id="29" creationId="{4AC46760-8DA4-EC7E-315F-479898BBDB59}"/>
          </ac:picMkLst>
        </pc:picChg>
        <pc:picChg chg="mod">
          <ac:chgData name="Olly Bates" userId="95e2476a-df66-4ca2-9168-deba39047b60" providerId="ADAL" clId="{ED4C68FE-6472-4A79-9FD1-C00F93EC201C}" dt="2023-05-25T13:15:33.225" v="38" actId="164"/>
          <ac:picMkLst>
            <pc:docMk/>
            <pc:sldMk cId="3045293999" sldId="275"/>
            <ac:picMk id="30" creationId="{918F45A0-A538-D595-FFC7-B3A7BB3CE042}"/>
          </ac:picMkLst>
        </pc:picChg>
      </pc:sldChg>
      <pc:sldChg chg="modSp mod">
        <pc:chgData name="Olly Bates" userId="95e2476a-df66-4ca2-9168-deba39047b60" providerId="ADAL" clId="{ED4C68FE-6472-4A79-9FD1-C00F93EC201C}" dt="2023-06-02T13:03:04.147" v="230" actId="20577"/>
        <pc:sldMkLst>
          <pc:docMk/>
          <pc:sldMk cId="2083364573" sldId="4105"/>
        </pc:sldMkLst>
        <pc:spChg chg="mod">
          <ac:chgData name="Olly Bates" userId="95e2476a-df66-4ca2-9168-deba39047b60" providerId="ADAL" clId="{ED4C68FE-6472-4A79-9FD1-C00F93EC201C}" dt="2023-06-02T13:02:13.995" v="225" actId="20577"/>
          <ac:spMkLst>
            <pc:docMk/>
            <pc:sldMk cId="2083364573" sldId="4105"/>
            <ac:spMk id="2" creationId="{B0E85BF9-F3BC-84E0-B3F2-C9BD23E04F03}"/>
          </ac:spMkLst>
        </pc:spChg>
        <pc:spChg chg="mod">
          <ac:chgData name="Olly Bates" userId="95e2476a-df66-4ca2-9168-deba39047b60" providerId="ADAL" clId="{ED4C68FE-6472-4A79-9FD1-C00F93EC201C}" dt="2023-06-02T13:03:04.147" v="230" actId="20577"/>
          <ac:spMkLst>
            <pc:docMk/>
            <pc:sldMk cId="2083364573" sldId="4105"/>
            <ac:spMk id="9" creationId="{D93F5B9E-572B-2953-89A1-2A69E90D8AC0}"/>
          </ac:spMkLst>
        </pc:spChg>
      </pc:sldChg>
      <pc:sldChg chg="addSp delSp modSp mod">
        <pc:chgData name="Olly Bates" userId="95e2476a-df66-4ca2-9168-deba39047b60" providerId="ADAL" clId="{ED4C68FE-6472-4A79-9FD1-C00F93EC201C}" dt="2023-06-09T08:15:14.611" v="305" actId="1076"/>
        <pc:sldMkLst>
          <pc:docMk/>
          <pc:sldMk cId="24101140" sldId="4106"/>
        </pc:sldMkLst>
        <pc:spChg chg="mod">
          <ac:chgData name="Olly Bates" userId="95e2476a-df66-4ca2-9168-deba39047b60" providerId="ADAL" clId="{ED4C68FE-6472-4A79-9FD1-C00F93EC201C}" dt="2023-06-08T16:27:01.632" v="292" actId="1076"/>
          <ac:spMkLst>
            <pc:docMk/>
            <pc:sldMk cId="24101140" sldId="4106"/>
            <ac:spMk id="9" creationId="{8188A8D1-C0B4-7D16-D05A-2B8CAD1D7E17}"/>
          </ac:spMkLst>
        </pc:spChg>
        <pc:spChg chg="mod">
          <ac:chgData name="Olly Bates" userId="95e2476a-df66-4ca2-9168-deba39047b60" providerId="ADAL" clId="{ED4C68FE-6472-4A79-9FD1-C00F93EC201C}" dt="2023-06-09T08:15:06.922" v="304" actId="1076"/>
          <ac:spMkLst>
            <pc:docMk/>
            <pc:sldMk cId="24101140" sldId="4106"/>
            <ac:spMk id="10" creationId="{B20003E2-18BA-041B-9A12-548EAB5ECC3E}"/>
          </ac:spMkLst>
        </pc:spChg>
        <pc:spChg chg="add mod">
          <ac:chgData name="Olly Bates" userId="95e2476a-df66-4ca2-9168-deba39047b60" providerId="ADAL" clId="{ED4C68FE-6472-4A79-9FD1-C00F93EC201C}" dt="2023-06-08T16:26:43.392" v="290" actId="1076"/>
          <ac:spMkLst>
            <pc:docMk/>
            <pc:sldMk cId="24101140" sldId="4106"/>
            <ac:spMk id="11" creationId="{951B04C5-9F98-1C8A-EAEE-CB678AB17943}"/>
          </ac:spMkLst>
        </pc:spChg>
        <pc:spChg chg="add mod">
          <ac:chgData name="Olly Bates" userId="95e2476a-df66-4ca2-9168-deba39047b60" providerId="ADAL" clId="{ED4C68FE-6472-4A79-9FD1-C00F93EC201C}" dt="2023-06-08T16:26:46.864" v="291" actId="1076"/>
          <ac:spMkLst>
            <pc:docMk/>
            <pc:sldMk cId="24101140" sldId="4106"/>
            <ac:spMk id="12" creationId="{B2B3AD57-A10C-026D-7CF5-37FFBC8A3BF7}"/>
          </ac:spMkLst>
        </pc:spChg>
        <pc:spChg chg="mod">
          <ac:chgData name="Olly Bates" userId="95e2476a-df66-4ca2-9168-deba39047b60" providerId="ADAL" clId="{ED4C68FE-6472-4A79-9FD1-C00F93EC201C}" dt="2023-06-09T08:15:14.611" v="305" actId="1076"/>
          <ac:spMkLst>
            <pc:docMk/>
            <pc:sldMk cId="24101140" sldId="4106"/>
            <ac:spMk id="19" creationId="{AEFDB118-4DA5-83D0-36D3-9D0C313B6B30}"/>
          </ac:spMkLst>
        </pc:spChg>
        <pc:spChg chg="mod">
          <ac:chgData name="Olly Bates" userId="95e2476a-df66-4ca2-9168-deba39047b60" providerId="ADAL" clId="{ED4C68FE-6472-4A79-9FD1-C00F93EC201C}" dt="2023-06-08T16:26:13.166" v="287" actId="1076"/>
          <ac:spMkLst>
            <pc:docMk/>
            <pc:sldMk cId="24101140" sldId="4106"/>
            <ac:spMk id="20" creationId="{56A7C681-EC27-38EC-ABF2-60B1CFECD0C2}"/>
          </ac:spMkLst>
        </pc:spChg>
        <pc:spChg chg="mod">
          <ac:chgData name="Olly Bates" userId="95e2476a-df66-4ca2-9168-deba39047b60" providerId="ADAL" clId="{ED4C68FE-6472-4A79-9FD1-C00F93EC201C}" dt="2023-06-08T16:26:16.106" v="288" actId="1076"/>
          <ac:spMkLst>
            <pc:docMk/>
            <pc:sldMk cId="24101140" sldId="4106"/>
            <ac:spMk id="21" creationId="{C91BD41E-A055-196E-3B8E-165757109512}"/>
          </ac:spMkLst>
        </pc:spChg>
        <pc:spChg chg="mod">
          <ac:chgData name="Olly Bates" userId="95e2476a-df66-4ca2-9168-deba39047b60" providerId="ADAL" clId="{ED4C68FE-6472-4A79-9FD1-C00F93EC201C}" dt="2023-06-08T16:26:22.534" v="289" actId="1076"/>
          <ac:spMkLst>
            <pc:docMk/>
            <pc:sldMk cId="24101140" sldId="4106"/>
            <ac:spMk id="22" creationId="{121EB517-285D-2886-D328-A87C40F844D6}"/>
          </ac:spMkLst>
        </pc:spChg>
        <pc:graphicFrameChg chg="mod modGraphic">
          <ac:chgData name="Olly Bates" userId="95e2476a-df66-4ca2-9168-deba39047b60" providerId="ADAL" clId="{ED4C68FE-6472-4A79-9FD1-C00F93EC201C}" dt="2023-06-08T16:25:16.915" v="277" actId="14734"/>
          <ac:graphicFrameMkLst>
            <pc:docMk/>
            <pc:sldMk cId="24101140" sldId="4106"/>
            <ac:graphicFrameMk id="8" creationId="{5EBE1B15-C537-0016-9D36-8B7C1D249C80}"/>
          </ac:graphicFrameMkLst>
        </pc:graphicFrameChg>
        <pc:graphicFrameChg chg="add del mod">
          <ac:chgData name="Olly Bates" userId="95e2476a-df66-4ca2-9168-deba39047b60" providerId="ADAL" clId="{ED4C68FE-6472-4A79-9FD1-C00F93EC201C}" dt="2023-05-25T13:24:01.475" v="41" actId="478"/>
          <ac:graphicFrameMkLst>
            <pc:docMk/>
            <pc:sldMk cId="24101140" sldId="4106"/>
            <ac:graphicFrameMk id="11" creationId="{FC13D2B4-7856-7FAD-C92F-35D8AAE9D9AA}"/>
          </ac:graphicFrameMkLst>
        </pc:graphicFrameChg>
      </pc:sldChg>
      <pc:sldChg chg="modSp mod">
        <pc:chgData name="Olly Bates" userId="95e2476a-df66-4ca2-9168-deba39047b60" providerId="ADAL" clId="{ED4C68FE-6472-4A79-9FD1-C00F93EC201C}" dt="2023-05-30T14:21:22.747" v="63" actId="20577"/>
        <pc:sldMkLst>
          <pc:docMk/>
          <pc:sldMk cId="3475825283" sldId="4107"/>
        </pc:sldMkLst>
        <pc:spChg chg="mod">
          <ac:chgData name="Olly Bates" userId="95e2476a-df66-4ca2-9168-deba39047b60" providerId="ADAL" clId="{ED4C68FE-6472-4A79-9FD1-C00F93EC201C}" dt="2023-05-30T14:21:22.747" v="63" actId="20577"/>
          <ac:spMkLst>
            <pc:docMk/>
            <pc:sldMk cId="3475825283" sldId="4107"/>
            <ac:spMk id="10" creationId="{B311C575-BDB7-399F-37E1-35F222A05792}"/>
          </ac:spMkLst>
        </pc:spChg>
      </pc:sldChg>
      <pc:sldChg chg="modSp mod">
        <pc:chgData name="Olly Bates" userId="95e2476a-df66-4ca2-9168-deba39047b60" providerId="ADAL" clId="{ED4C68FE-6472-4A79-9FD1-C00F93EC201C}" dt="2023-05-30T14:25:20.601" v="215" actId="20577"/>
        <pc:sldMkLst>
          <pc:docMk/>
          <pc:sldMk cId="2685774613" sldId="4108"/>
        </pc:sldMkLst>
        <pc:spChg chg="mod">
          <ac:chgData name="Olly Bates" userId="95e2476a-df66-4ca2-9168-deba39047b60" providerId="ADAL" clId="{ED4C68FE-6472-4A79-9FD1-C00F93EC201C}" dt="2023-05-30T14:25:20.601" v="215" actId="20577"/>
          <ac:spMkLst>
            <pc:docMk/>
            <pc:sldMk cId="2685774613" sldId="4108"/>
            <ac:spMk id="7" creationId="{F208EA67-A4CF-A3FF-F4B5-DB5F5B6FF802}"/>
          </ac:spMkLst>
        </pc:spChg>
      </pc:sldChg>
      <pc:sldChg chg="addSp delSp modSp mod">
        <pc:chgData name="Olly Bates" userId="95e2476a-df66-4ca2-9168-deba39047b60" providerId="ADAL" clId="{ED4C68FE-6472-4A79-9FD1-C00F93EC201C}" dt="2023-06-08T16:28:24.754" v="298" actId="465"/>
        <pc:sldMkLst>
          <pc:docMk/>
          <pc:sldMk cId="1368981692" sldId="4110"/>
        </pc:sldMkLst>
        <pc:spChg chg="add mod">
          <ac:chgData name="Olly Bates" userId="95e2476a-df66-4ca2-9168-deba39047b60" providerId="ADAL" clId="{ED4C68FE-6472-4A79-9FD1-C00F93EC201C}" dt="2023-06-08T16:28:15.827" v="296" actId="571"/>
          <ac:spMkLst>
            <pc:docMk/>
            <pc:sldMk cId="1368981692" sldId="4110"/>
            <ac:spMk id="6" creationId="{402C6BDB-52CB-6749-5096-B82E0AB8FB05}"/>
          </ac:spMkLst>
        </pc:spChg>
        <pc:spChg chg="mod">
          <ac:chgData name="Olly Bates" userId="95e2476a-df66-4ca2-9168-deba39047b60" providerId="ADAL" clId="{ED4C68FE-6472-4A79-9FD1-C00F93EC201C}" dt="2023-06-08T16:28:24.754" v="298" actId="465"/>
          <ac:spMkLst>
            <pc:docMk/>
            <pc:sldMk cId="1368981692" sldId="4110"/>
            <ac:spMk id="10" creationId="{B20003E2-18BA-041B-9A12-548EAB5ECC3E}"/>
          </ac:spMkLst>
        </pc:spChg>
        <pc:spChg chg="mod">
          <ac:chgData name="Olly Bates" userId="95e2476a-df66-4ca2-9168-deba39047b60" providerId="ADAL" clId="{ED4C68FE-6472-4A79-9FD1-C00F93EC201C}" dt="2023-06-08T16:28:24.754" v="298" actId="465"/>
          <ac:spMkLst>
            <pc:docMk/>
            <pc:sldMk cId="1368981692" sldId="4110"/>
            <ac:spMk id="19" creationId="{AEFDB118-4DA5-83D0-36D3-9D0C313B6B30}"/>
          </ac:spMkLst>
        </pc:spChg>
        <pc:spChg chg="mod">
          <ac:chgData name="Olly Bates" userId="95e2476a-df66-4ca2-9168-deba39047b60" providerId="ADAL" clId="{ED4C68FE-6472-4A79-9FD1-C00F93EC201C}" dt="2023-06-08T16:28:24.754" v="298" actId="465"/>
          <ac:spMkLst>
            <pc:docMk/>
            <pc:sldMk cId="1368981692" sldId="4110"/>
            <ac:spMk id="20" creationId="{56A7C681-EC27-38EC-ABF2-60B1CFECD0C2}"/>
          </ac:spMkLst>
        </pc:spChg>
        <pc:spChg chg="mod">
          <ac:chgData name="Olly Bates" userId="95e2476a-df66-4ca2-9168-deba39047b60" providerId="ADAL" clId="{ED4C68FE-6472-4A79-9FD1-C00F93EC201C}" dt="2023-06-08T16:28:24.754" v="298" actId="465"/>
          <ac:spMkLst>
            <pc:docMk/>
            <pc:sldMk cId="1368981692" sldId="4110"/>
            <ac:spMk id="21" creationId="{C91BD41E-A055-196E-3B8E-165757109512}"/>
          </ac:spMkLst>
        </pc:spChg>
        <pc:graphicFrameChg chg="mod modGraphic">
          <ac:chgData name="Olly Bates" userId="95e2476a-df66-4ca2-9168-deba39047b60" providerId="ADAL" clId="{ED4C68FE-6472-4A79-9FD1-C00F93EC201C}" dt="2023-06-08T16:28:05.401" v="295"/>
          <ac:graphicFrameMkLst>
            <pc:docMk/>
            <pc:sldMk cId="1368981692" sldId="4110"/>
            <ac:graphicFrameMk id="8" creationId="{5EBE1B15-C537-0016-9D36-8B7C1D249C80}"/>
          </ac:graphicFrameMkLst>
        </pc:graphicFrameChg>
        <pc:picChg chg="del">
          <ac:chgData name="Olly Bates" userId="95e2476a-df66-4ca2-9168-deba39047b60" providerId="ADAL" clId="{ED4C68FE-6472-4A79-9FD1-C00F93EC201C}" dt="2023-05-25T13:36:39.244" v="42" actId="478"/>
          <ac:picMkLst>
            <pc:docMk/>
            <pc:sldMk cId="1368981692" sldId="4110"/>
            <ac:picMk id="6" creationId="{DAB73DA5-D493-1E89-F352-CD8FB2D2C41F}"/>
          </ac:picMkLst>
        </pc:picChg>
        <pc:picChg chg="add mod">
          <ac:chgData name="Olly Bates" userId="95e2476a-df66-4ca2-9168-deba39047b60" providerId="ADAL" clId="{ED4C68FE-6472-4A79-9FD1-C00F93EC201C}" dt="2023-05-25T13:36:42.661" v="44" actId="1076"/>
          <ac:picMkLst>
            <pc:docMk/>
            <pc:sldMk cId="1368981692" sldId="4110"/>
            <ac:picMk id="11" creationId="{DB760815-8941-4B2C-26AE-AC5A6D9DE69F}"/>
          </ac:picMkLst>
        </pc:picChg>
      </pc:sldChg>
      <pc:sldChg chg="addSp modSp mod">
        <pc:chgData name="Olly Bates" userId="95e2476a-df66-4ca2-9168-deba39047b60" providerId="ADAL" clId="{ED4C68FE-6472-4A79-9FD1-C00F93EC201C}" dt="2023-06-08T16:28:58.564" v="303" actId="1076"/>
        <pc:sldMkLst>
          <pc:docMk/>
          <pc:sldMk cId="1747295339" sldId="4112"/>
        </pc:sldMkLst>
        <pc:spChg chg="add mod">
          <ac:chgData name="Olly Bates" userId="95e2476a-df66-4ca2-9168-deba39047b60" providerId="ADAL" clId="{ED4C68FE-6472-4A79-9FD1-C00F93EC201C}" dt="2023-06-08T16:28:58.564" v="303" actId="1076"/>
          <ac:spMkLst>
            <pc:docMk/>
            <pc:sldMk cId="1747295339" sldId="4112"/>
            <ac:spMk id="11" creationId="{D9930350-D229-4D51-0364-019E32F38386}"/>
          </ac:spMkLst>
        </pc:spChg>
        <pc:graphicFrameChg chg="mod modGraphic">
          <ac:chgData name="Olly Bates" userId="95e2476a-df66-4ca2-9168-deba39047b60" providerId="ADAL" clId="{ED4C68FE-6472-4A79-9FD1-C00F93EC201C}" dt="2023-06-08T16:28:46.245" v="301"/>
          <ac:graphicFrameMkLst>
            <pc:docMk/>
            <pc:sldMk cId="1747295339" sldId="4112"/>
            <ac:graphicFrameMk id="8" creationId="{5EBE1B15-C537-0016-9D36-8B7C1D249C80}"/>
          </ac:graphicFrameMkLst>
        </pc:graphicFrameChg>
      </pc:sldChg>
      <pc:sldChg chg="modSp mod">
        <pc:chgData name="Olly Bates" userId="95e2476a-df66-4ca2-9168-deba39047b60" providerId="ADAL" clId="{ED4C68FE-6472-4A79-9FD1-C00F93EC201C}" dt="2023-05-23T14:17:01.290" v="0"/>
        <pc:sldMkLst>
          <pc:docMk/>
          <pc:sldMk cId="896697759" sldId="4116"/>
        </pc:sldMkLst>
        <pc:spChg chg="mod">
          <ac:chgData name="Olly Bates" userId="95e2476a-df66-4ca2-9168-deba39047b60" providerId="ADAL" clId="{ED4C68FE-6472-4A79-9FD1-C00F93EC201C}" dt="2023-05-23T14:17:01.290" v="0"/>
          <ac:spMkLst>
            <pc:docMk/>
            <pc:sldMk cId="896697759" sldId="4116"/>
            <ac:spMk id="15" creationId="{469706DB-1392-6A7F-55AD-FA065FE60648}"/>
          </ac:spMkLst>
        </pc:spChg>
      </pc:sldChg>
      <pc:sldChg chg="modSp del mod">
        <pc:chgData name="Olly Bates" userId="95e2476a-df66-4ca2-9168-deba39047b60" providerId="ADAL" clId="{ED4C68FE-6472-4A79-9FD1-C00F93EC201C}" dt="2023-05-23T14:52:11.953" v="4" actId="47"/>
        <pc:sldMkLst>
          <pc:docMk/>
          <pc:sldMk cId="1499383921" sldId="4123"/>
        </pc:sldMkLst>
        <pc:spChg chg="mod">
          <ac:chgData name="Olly Bates" userId="95e2476a-df66-4ca2-9168-deba39047b60" providerId="ADAL" clId="{ED4C68FE-6472-4A79-9FD1-C00F93EC201C}" dt="2023-05-23T14:17:09.251" v="2"/>
          <ac:spMkLst>
            <pc:docMk/>
            <pc:sldMk cId="1499383921" sldId="4123"/>
            <ac:spMk id="3" creationId="{11D74E58-1B73-FEF2-7B1C-8CF1DB0931D4}"/>
          </ac:spMkLst>
        </pc:spChg>
      </pc:sldChg>
      <pc:sldChg chg="modSp mod">
        <pc:chgData name="Olly Bates" userId="95e2476a-df66-4ca2-9168-deba39047b60" providerId="ADAL" clId="{ED4C68FE-6472-4A79-9FD1-C00F93EC201C}" dt="2023-05-23T14:17:05.686" v="1"/>
        <pc:sldMkLst>
          <pc:docMk/>
          <pc:sldMk cId="2705722986" sldId="4124"/>
        </pc:sldMkLst>
        <pc:spChg chg="mod">
          <ac:chgData name="Olly Bates" userId="95e2476a-df66-4ca2-9168-deba39047b60" providerId="ADAL" clId="{ED4C68FE-6472-4A79-9FD1-C00F93EC201C}" dt="2023-05-23T14:17:05.686" v="1"/>
          <ac:spMkLst>
            <pc:docMk/>
            <pc:sldMk cId="2705722986" sldId="4124"/>
            <ac:spMk id="3" creationId="{BEAFAEE8-AB7E-2962-B256-1E0D8837B5B5}"/>
          </ac:spMkLst>
        </pc:spChg>
      </pc:sldChg>
      <pc:sldChg chg="modSp add mod">
        <pc:chgData name="Olly Bates" userId="95e2476a-df66-4ca2-9168-deba39047b60" providerId="ADAL" clId="{ED4C68FE-6472-4A79-9FD1-C00F93EC201C}" dt="2023-05-23T14:52:27.736" v="31" actId="20577"/>
        <pc:sldMkLst>
          <pc:docMk/>
          <pc:sldMk cId="3301183820" sldId="4126"/>
        </pc:sldMkLst>
        <pc:spChg chg="mod">
          <ac:chgData name="Olly Bates" userId="95e2476a-df66-4ca2-9168-deba39047b60" providerId="ADAL" clId="{ED4C68FE-6472-4A79-9FD1-C00F93EC201C}" dt="2023-05-23T14:52:27.736" v="31" actId="20577"/>
          <ac:spMkLst>
            <pc:docMk/>
            <pc:sldMk cId="3301183820" sldId="4126"/>
            <ac:spMk id="2" creationId="{2D310573-83FD-D32A-9B43-FF8839FCD380}"/>
          </ac:spMkLst>
        </pc:spChg>
      </pc:sldChg>
    </pc:docChg>
  </pc:docChgLst>
  <pc:docChgLst>
    <pc:chgData name="Olly Bates" userId="95e2476a-df66-4ca2-9168-deba39047b60" providerId="ADAL" clId="{49E2AD15-DC3C-4A67-8652-DC7E0411B0FB}"/>
    <pc:docChg chg="custSel modSld">
      <pc:chgData name="Olly Bates" userId="95e2476a-df66-4ca2-9168-deba39047b60" providerId="ADAL" clId="{49E2AD15-DC3C-4A67-8652-DC7E0411B0FB}" dt="2023-05-18T14:15:27.154" v="244" actId="20577"/>
      <pc:docMkLst>
        <pc:docMk/>
      </pc:docMkLst>
      <pc:sldChg chg="modSp mod">
        <pc:chgData name="Olly Bates" userId="95e2476a-df66-4ca2-9168-deba39047b60" providerId="ADAL" clId="{49E2AD15-DC3C-4A67-8652-DC7E0411B0FB}" dt="2023-05-18T14:15:27.154" v="244" actId="20577"/>
        <pc:sldMkLst>
          <pc:docMk/>
          <pc:sldMk cId="2083364573" sldId="4105"/>
        </pc:sldMkLst>
        <pc:spChg chg="mod">
          <ac:chgData name="Olly Bates" userId="95e2476a-df66-4ca2-9168-deba39047b60" providerId="ADAL" clId="{49E2AD15-DC3C-4A67-8652-DC7E0411B0FB}" dt="2023-05-18T14:02:51.186" v="143" actId="20577"/>
          <ac:spMkLst>
            <pc:docMk/>
            <pc:sldMk cId="2083364573" sldId="4105"/>
            <ac:spMk id="9" creationId="{D93F5B9E-572B-2953-89A1-2A69E90D8AC0}"/>
          </ac:spMkLst>
        </pc:spChg>
        <pc:spChg chg="mod">
          <ac:chgData name="Olly Bates" userId="95e2476a-df66-4ca2-9168-deba39047b60" providerId="ADAL" clId="{49E2AD15-DC3C-4A67-8652-DC7E0411B0FB}" dt="2023-05-18T14:15:27.154" v="244" actId="20577"/>
          <ac:spMkLst>
            <pc:docMk/>
            <pc:sldMk cId="2083364573" sldId="4105"/>
            <ac:spMk id="10" creationId="{B311C575-BDB7-399F-37E1-35F222A0579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6/12/2023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A6D5010-7812-4262-934B-D00BB49A43D7}" type="slidenum">
              <a:rPr lang="en-GB" smtClean="0"/>
              <a:t>9</a:t>
            </a:fld>
            <a:endParaRPr lang="en-GB"/>
          </a:p>
        </p:txBody>
      </p:sp>
    </p:spTree>
    <p:extLst>
      <p:ext uri="{BB962C8B-B14F-4D97-AF65-F5344CB8AC3E}">
        <p14:creationId xmlns:p14="http://schemas.microsoft.com/office/powerpoint/2010/main" val="156091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1D32C31-3798-6042-888B-68CF9250B351}" type="slidenum">
              <a:rPr lang="en-GB" smtClean="0"/>
              <a:t>14</a:t>
            </a:fld>
            <a:endParaRPr lang="en-GB"/>
          </a:p>
        </p:txBody>
      </p:sp>
    </p:spTree>
    <p:extLst>
      <p:ext uri="{BB962C8B-B14F-4D97-AF65-F5344CB8AC3E}">
        <p14:creationId xmlns:p14="http://schemas.microsoft.com/office/powerpoint/2010/main" val="1338416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491312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64734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Title Slide blue_teal">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39033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orang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13022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aub">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68723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Title Slide blue_purp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6805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862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a:t>Presentation Title and Handling instruction</a:t>
            </a:r>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GB"/>
              <a:t>Click to edit Master title style</a:t>
            </a:r>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blu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113280"/>
            <a:ext cx="12466320" cy="5628640"/>
          </a:xfrm>
          <a:prstGeom prst="roundRect">
            <a:avLst>
              <a:gd name="adj" fmla="val 13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28985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 id="2147483694" r:id="rId9"/>
    <p:sldLayoutId id="2147483695" r:id="rId10"/>
    <p:sldLayoutId id="2147483696" r:id="rId11"/>
    <p:sldLayoutId id="2147483697" r:id="rId12"/>
    <p:sldLayoutId id="2147483698" r:id="rId13"/>
    <p:sldLayoutId id="2147483699" r:id="rId14"/>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svg"/><Relationship Id="rId7" Type="http://schemas.openxmlformats.org/officeDocument/2006/relationships/image" Target="../media/image27.sv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4.sv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image" Target="../media/image45.jpeg"/><Relationship Id="rId7"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22.xml"/><Relationship Id="rId4" Type="http://schemas.openxmlformats.org/officeDocument/2006/relationships/image" Target="../media/image46.png"/><Relationship Id="rId9" Type="http://schemas.openxmlformats.org/officeDocument/2006/relationships/slide" Target="slide24.xml"/></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14.xml"/><Relationship Id="rId3" Type="http://schemas.openxmlformats.org/officeDocument/2006/relationships/slide" Target="slide8.xml"/><Relationship Id="rId21" Type="http://schemas.openxmlformats.org/officeDocument/2006/relationships/slide" Target="slide39.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slide" Target="slide38.xml"/><Relationship Id="rId20"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36.xml"/><Relationship Id="rId11" Type="http://schemas.openxmlformats.org/officeDocument/2006/relationships/slide" Target="slide37.xml"/><Relationship Id="rId24" Type="http://schemas.openxmlformats.org/officeDocument/2006/relationships/slide" Target="slide13.xml"/><Relationship Id="rId5" Type="http://schemas.openxmlformats.org/officeDocument/2006/relationships/slide" Target="slide31.xml"/><Relationship Id="rId15" Type="http://schemas.openxmlformats.org/officeDocument/2006/relationships/slide" Target="slide33.xml"/><Relationship Id="rId23" Type="http://schemas.openxmlformats.org/officeDocument/2006/relationships/slide" Target="slide22.xml"/><Relationship Id="rId28" Type="http://schemas.openxmlformats.org/officeDocument/2006/relationships/slide" Target="slide28.xml"/><Relationship Id="rId10" Type="http://schemas.openxmlformats.org/officeDocument/2006/relationships/slide" Target="slide32.xml"/><Relationship Id="rId19"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2.xml"/><Relationship Id="rId27" Type="http://schemas.openxmlformats.org/officeDocument/2006/relationships/slide" Target="slide26.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forms.office.com/Pages/ResponsePage.aspx?id=mRRO7jVKLkutR188-d6GZnfbTaDdANtCiriS2dVDXjtUMjBPMk84RkJNU1hUSTQyMU1JN0VLTUZSNC4u"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9.png"/><Relationship Id="rId7" Type="http://schemas.openxmlformats.org/officeDocument/2006/relationships/image" Target="../media/image26.pn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igitaltools.phe.org.uk/confluence/pages/viewpage.action?spaceKey=CH&amp;title=Cloud-First+Comms+Hub" TargetMode="External"/><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svg"/><Relationship Id="rId12" Type="http://schemas.openxmlformats.org/officeDocument/2006/relationships/image" Target="../media/image55.jpeg"/><Relationship Id="rId2" Type="http://schemas.openxmlformats.org/officeDocument/2006/relationships/hyperlink" Target="https://digitaltools.phe.org.uk/confluence/pages/viewpage.action?spaceKey=CH&amp;title=Cloud-First+Comms+Hub" TargetMode="External"/><Relationship Id="rId1" Type="http://schemas.openxmlformats.org/officeDocument/2006/relationships/slideLayout" Target="../slideLayouts/slideLayout5.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hyperlink" Target="https://teams.microsoft.com/l/meetup-join/19%3ameeting_YWJlM2Q3Y2MtMzI1MS00MTg0LTlhNmEtYTVlZDhhODA1Y2Zm%40thread.v2/0?context=%7b%22Tid%22%3a%22ee4e1499-4a35-4b2e-ad47-5f3cf9de8666%22%2c%22Oid%22%3a%2217394ff8-14c6-4ab8-ad6f-2e4f48221cb9%22%7d" TargetMode="External"/><Relationship Id="rId10" Type="http://schemas.openxmlformats.org/officeDocument/2006/relationships/hyperlink" Target="https://teams.microsoft.com/l/team/19%3aEsfXKgP7ONmF0EXsdjcmWluv6KEXjzzYbzTkjWui2e01%40thread.tacv2/conversations?groupId=efd3f688-b56e-455e-9924-c5fefd1a6c3d&amp;tenantId=ee4e1499-4a35-4b2e-ad47-5f3cf9de8666" TargetMode="External"/><Relationship Id="rId4" Type="http://schemas.openxmlformats.org/officeDocument/2006/relationships/image" Target="../media/image49.png"/><Relationship Id="rId9" Type="http://schemas.openxmlformats.org/officeDocument/2006/relationships/image" Target="../media/image53.svg"/></Relationships>
</file>

<file path=ppt/slides/_rels/slide38.xml.rels><?xml version="1.0" encoding="UTF-8" standalone="yes"?>
<Relationships xmlns="http://schemas.openxmlformats.org/package/2006/relationships"><Relationship Id="rId3" Type="http://schemas.openxmlformats.org/officeDocument/2006/relationships/hyperlink" Target="https://forms.office.com/Pages/ResponsePage.aspx?id=mRRO7jVKLkutR188-d6GZnfbTaDdANtCiriS2dVDXjtUMjBPMk84RkJNU1hUSTQyMU1JN0VLTUZSNC4u" TargetMode="External"/><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ecloud.sharepoint.com/:v:/t/AtlassianCloudMigration/EXPR7Vg7GktNjT7ME0drzugBa0ydKBXotgXFT2QNFeiQ5Q?e=Dvt3aP"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a:bodyPr>
          <a:lstStyle/>
          <a:p>
            <a:r>
              <a:rPr lang="en-GB"/>
              <a:t>Atlassian Consolidation </a:t>
            </a:r>
            <a:br>
              <a:rPr lang="en-GB"/>
            </a:br>
            <a:r>
              <a:rPr lang="en-GB"/>
              <a:t>(Jira and Confluence):</a:t>
            </a:r>
            <a:br>
              <a:rPr lang="en-GB"/>
            </a:br>
            <a:br>
              <a:rPr lang="en-GB"/>
            </a:br>
            <a:r>
              <a:rPr lang="en-GB" b="1"/>
              <a:t>Engagement Toolkit</a:t>
            </a:r>
          </a:p>
        </p:txBody>
      </p:sp>
      <p:sp>
        <p:nvSpPr>
          <p:cNvPr id="4" name="Title 1">
            <a:extLst>
              <a:ext uri="{FF2B5EF4-FFF2-40B4-BE49-F238E27FC236}">
                <a16:creationId xmlns:a16="http://schemas.microsoft.com/office/drawing/2014/main" id="{A4650C16-B325-4BA6-A059-0CFFEE98D470}"/>
              </a:ext>
            </a:extLst>
          </p:cNvPr>
          <p:cNvSpPr txBox="1">
            <a:spLocks/>
          </p:cNvSpPr>
          <p:nvPr/>
        </p:nvSpPr>
        <p:spPr>
          <a:xfrm>
            <a:off x="512955" y="5769108"/>
            <a:ext cx="10481617" cy="7509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kern="1200">
                <a:solidFill>
                  <a:schemeClr val="bg1"/>
                </a:solidFill>
                <a:latin typeface="Arial" panose="020B0604020202020204" pitchFamily="34" charset="0"/>
                <a:ea typeface="+mj-ea"/>
                <a:cs typeface="Arial" panose="020B0604020202020204" pitchFamily="34" charset="0"/>
              </a:defRPr>
            </a:lvl1pPr>
          </a:lstStyle>
          <a:p>
            <a:r>
              <a:rPr lang="en-GB" sz="2800"/>
              <a:t>June 2023</a:t>
            </a:r>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226067-FD03-E548-9DF6-C0F10ACE2BF7}"/>
              </a:ext>
            </a:extLst>
          </p:cNvPr>
          <p:cNvSpPr txBox="1"/>
          <p:nvPr/>
        </p:nvSpPr>
        <p:spPr>
          <a:xfrm>
            <a:off x="3826808" y="306186"/>
            <a:ext cx="4538423"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MARKETING STRATEGY</a:t>
            </a:r>
          </a:p>
        </p:txBody>
      </p:sp>
      <p:sp>
        <p:nvSpPr>
          <p:cNvPr id="4" name="Rectangle 3">
            <a:extLst>
              <a:ext uri="{FF2B5EF4-FFF2-40B4-BE49-F238E27FC236}">
                <a16:creationId xmlns:a16="http://schemas.microsoft.com/office/drawing/2014/main" id="{EA01732A-4510-7F4A-87A4-BC8E4D3F9C09}"/>
              </a:ext>
            </a:extLst>
          </p:cNvPr>
          <p:cNvSpPr/>
          <p:nvPr/>
        </p:nvSpPr>
        <p:spPr>
          <a:xfrm>
            <a:off x="1587" y="2843013"/>
            <a:ext cx="12188825" cy="14306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ff-page Connector 4">
            <a:extLst>
              <a:ext uri="{FF2B5EF4-FFF2-40B4-BE49-F238E27FC236}">
                <a16:creationId xmlns:a16="http://schemas.microsoft.com/office/drawing/2014/main" id="{441C30B4-8DD3-3B4D-9CAC-BF4CD69D3A49}"/>
              </a:ext>
            </a:extLst>
          </p:cNvPr>
          <p:cNvSpPr/>
          <p:nvPr/>
        </p:nvSpPr>
        <p:spPr>
          <a:xfrm>
            <a:off x="337456" y="2548287"/>
            <a:ext cx="1454913" cy="2306742"/>
          </a:xfrm>
          <a:prstGeom prst="flowChartOffpage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Right Triangle 5">
            <a:extLst>
              <a:ext uri="{FF2B5EF4-FFF2-40B4-BE49-F238E27FC236}">
                <a16:creationId xmlns:a16="http://schemas.microsoft.com/office/drawing/2014/main" id="{19BC90ED-78F9-C34A-8A56-75AA4CF02445}"/>
              </a:ext>
            </a:extLst>
          </p:cNvPr>
          <p:cNvSpPr/>
          <p:nvPr/>
        </p:nvSpPr>
        <p:spPr>
          <a:xfrm>
            <a:off x="1796714" y="2548286"/>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ff-page Connector 8">
            <a:extLst>
              <a:ext uri="{FF2B5EF4-FFF2-40B4-BE49-F238E27FC236}">
                <a16:creationId xmlns:a16="http://schemas.microsoft.com/office/drawing/2014/main" id="{FBBF2148-A76D-A844-A7D9-9D79A29668D6}"/>
              </a:ext>
            </a:extLst>
          </p:cNvPr>
          <p:cNvSpPr/>
          <p:nvPr/>
        </p:nvSpPr>
        <p:spPr>
          <a:xfrm>
            <a:off x="2257597" y="2548287"/>
            <a:ext cx="1454913" cy="230674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ight Triangle 9">
            <a:extLst>
              <a:ext uri="{FF2B5EF4-FFF2-40B4-BE49-F238E27FC236}">
                <a16:creationId xmlns:a16="http://schemas.microsoft.com/office/drawing/2014/main" id="{0AEE98F7-4FA5-184B-885D-0B73E370C995}"/>
              </a:ext>
            </a:extLst>
          </p:cNvPr>
          <p:cNvSpPr/>
          <p:nvPr/>
        </p:nvSpPr>
        <p:spPr>
          <a:xfrm>
            <a:off x="4381930" y="2548286"/>
            <a:ext cx="156411" cy="30079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ff-page Connector 11">
            <a:extLst>
              <a:ext uri="{FF2B5EF4-FFF2-40B4-BE49-F238E27FC236}">
                <a16:creationId xmlns:a16="http://schemas.microsoft.com/office/drawing/2014/main" id="{03816F32-9F2F-8D42-A01C-C1320A75FEAA}"/>
              </a:ext>
            </a:extLst>
          </p:cNvPr>
          <p:cNvSpPr/>
          <p:nvPr/>
        </p:nvSpPr>
        <p:spPr>
          <a:xfrm>
            <a:off x="4177738" y="2548287"/>
            <a:ext cx="1454913" cy="2306742"/>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ight Triangle 12">
            <a:extLst>
              <a:ext uri="{FF2B5EF4-FFF2-40B4-BE49-F238E27FC236}">
                <a16:creationId xmlns:a16="http://schemas.microsoft.com/office/drawing/2014/main" id="{E91969AD-B2DE-5445-80D5-271B4D9BC35C}"/>
              </a:ext>
            </a:extLst>
          </p:cNvPr>
          <p:cNvSpPr/>
          <p:nvPr/>
        </p:nvSpPr>
        <p:spPr>
          <a:xfrm>
            <a:off x="6956258" y="2548286"/>
            <a:ext cx="156411" cy="30079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Off-page Connector 14">
            <a:extLst>
              <a:ext uri="{FF2B5EF4-FFF2-40B4-BE49-F238E27FC236}">
                <a16:creationId xmlns:a16="http://schemas.microsoft.com/office/drawing/2014/main" id="{6144DB56-AF05-BE49-BBD7-B5B7D071728A}"/>
              </a:ext>
            </a:extLst>
          </p:cNvPr>
          <p:cNvSpPr/>
          <p:nvPr/>
        </p:nvSpPr>
        <p:spPr>
          <a:xfrm>
            <a:off x="6097879" y="2548287"/>
            <a:ext cx="1454913" cy="2306742"/>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 name="Right Triangle 15">
            <a:extLst>
              <a:ext uri="{FF2B5EF4-FFF2-40B4-BE49-F238E27FC236}">
                <a16:creationId xmlns:a16="http://schemas.microsoft.com/office/drawing/2014/main" id="{FB0C69A6-B229-6A41-8C15-E0A1520B11A2}"/>
              </a:ext>
            </a:extLst>
          </p:cNvPr>
          <p:cNvSpPr/>
          <p:nvPr/>
        </p:nvSpPr>
        <p:spPr>
          <a:xfrm>
            <a:off x="9193129" y="2548286"/>
            <a:ext cx="156411" cy="30079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Off-page Connector 17">
            <a:extLst>
              <a:ext uri="{FF2B5EF4-FFF2-40B4-BE49-F238E27FC236}">
                <a16:creationId xmlns:a16="http://schemas.microsoft.com/office/drawing/2014/main" id="{88373BC8-909A-524A-8037-92B3E510C3DE}"/>
              </a:ext>
            </a:extLst>
          </p:cNvPr>
          <p:cNvSpPr/>
          <p:nvPr/>
        </p:nvSpPr>
        <p:spPr>
          <a:xfrm>
            <a:off x="8018020" y="2548287"/>
            <a:ext cx="1454913" cy="2306742"/>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ight Triangle 18">
            <a:extLst>
              <a:ext uri="{FF2B5EF4-FFF2-40B4-BE49-F238E27FC236}">
                <a16:creationId xmlns:a16="http://schemas.microsoft.com/office/drawing/2014/main" id="{E8A08997-1CDD-7C4E-93CC-46B2F0888F2C}"/>
              </a:ext>
            </a:extLst>
          </p:cNvPr>
          <p:cNvSpPr/>
          <p:nvPr/>
        </p:nvSpPr>
        <p:spPr>
          <a:xfrm>
            <a:off x="11397342" y="2548286"/>
            <a:ext cx="156411" cy="30079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Box 44">
            <a:extLst>
              <a:ext uri="{FF2B5EF4-FFF2-40B4-BE49-F238E27FC236}">
                <a16:creationId xmlns:a16="http://schemas.microsoft.com/office/drawing/2014/main" id="{1EDCB83A-7A28-4340-BA79-F6F1C51C5AAE}"/>
              </a:ext>
            </a:extLst>
          </p:cNvPr>
          <p:cNvSpPr txBox="1"/>
          <p:nvPr/>
        </p:nvSpPr>
        <p:spPr>
          <a:xfrm>
            <a:off x="10101505" y="3865046"/>
            <a:ext cx="936475" cy="784830"/>
          </a:xfrm>
          <a:prstGeom prst="rect">
            <a:avLst/>
          </a:prstGeom>
          <a:noFill/>
        </p:spPr>
        <p:txBody>
          <a:bodyPr wrap="none" rtlCol="0" anchor="ctr">
            <a:spAutoFit/>
          </a:bodyPr>
          <a:lstStyle/>
          <a:p>
            <a:pPr algn="ctr"/>
            <a:r>
              <a:rPr lang="en-US" sz="4500" b="1">
                <a:solidFill>
                  <a:schemeClr val="bg1"/>
                </a:solidFill>
                <a:latin typeface="Poppins" pitchFamily="2" charset="77"/>
                <a:cs typeface="Poppins" pitchFamily="2" charset="77"/>
              </a:rPr>
              <a:t>05</a:t>
            </a:r>
          </a:p>
        </p:txBody>
      </p:sp>
      <p:sp>
        <p:nvSpPr>
          <p:cNvPr id="7" name="Off-page Connector 6">
            <a:extLst>
              <a:ext uri="{FF2B5EF4-FFF2-40B4-BE49-F238E27FC236}">
                <a16:creationId xmlns:a16="http://schemas.microsoft.com/office/drawing/2014/main" id="{33E37FBB-607B-D661-D2B4-6DB7562E6089}"/>
              </a:ext>
            </a:extLst>
          </p:cNvPr>
          <p:cNvSpPr/>
          <p:nvPr/>
        </p:nvSpPr>
        <p:spPr>
          <a:xfrm>
            <a:off x="9938161" y="2548287"/>
            <a:ext cx="1454913" cy="2306742"/>
          </a:xfrm>
          <a:prstGeom prst="flowChartOffpageConnector">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Right Triangle 7">
            <a:extLst>
              <a:ext uri="{FF2B5EF4-FFF2-40B4-BE49-F238E27FC236}">
                <a16:creationId xmlns:a16="http://schemas.microsoft.com/office/drawing/2014/main" id="{A97CA502-C35F-AD83-3C3A-89A78843315B}"/>
              </a:ext>
            </a:extLst>
          </p:cNvPr>
          <p:cNvSpPr/>
          <p:nvPr/>
        </p:nvSpPr>
        <p:spPr>
          <a:xfrm>
            <a:off x="3723583" y="2537372"/>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ight Triangle 10">
            <a:extLst>
              <a:ext uri="{FF2B5EF4-FFF2-40B4-BE49-F238E27FC236}">
                <a16:creationId xmlns:a16="http://schemas.microsoft.com/office/drawing/2014/main" id="{DB51D103-F821-EC3B-8FC9-FACFC69711D5}"/>
              </a:ext>
            </a:extLst>
          </p:cNvPr>
          <p:cNvSpPr/>
          <p:nvPr/>
        </p:nvSpPr>
        <p:spPr>
          <a:xfrm>
            <a:off x="5640587"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ight Triangle 13">
            <a:extLst>
              <a:ext uri="{FF2B5EF4-FFF2-40B4-BE49-F238E27FC236}">
                <a16:creationId xmlns:a16="http://schemas.microsoft.com/office/drawing/2014/main" id="{A9396A21-42A7-DFAF-0E74-96E41FE071B0}"/>
              </a:ext>
            </a:extLst>
          </p:cNvPr>
          <p:cNvSpPr/>
          <p:nvPr/>
        </p:nvSpPr>
        <p:spPr>
          <a:xfrm>
            <a:off x="7565768"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Right Triangle 16">
            <a:extLst>
              <a:ext uri="{FF2B5EF4-FFF2-40B4-BE49-F238E27FC236}">
                <a16:creationId xmlns:a16="http://schemas.microsoft.com/office/drawing/2014/main" id="{7E9A0B4E-CF64-D00C-B5AF-93CAE38CA7E0}"/>
              </a:ext>
            </a:extLst>
          </p:cNvPr>
          <p:cNvSpPr/>
          <p:nvPr/>
        </p:nvSpPr>
        <p:spPr>
          <a:xfrm>
            <a:off x="9481901" y="2550291"/>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2" name="Graphic 21" descr="Internet Of Things with solid fill">
            <a:extLst>
              <a:ext uri="{FF2B5EF4-FFF2-40B4-BE49-F238E27FC236}">
                <a16:creationId xmlns:a16="http://schemas.microsoft.com/office/drawing/2014/main" id="{78C69916-1E89-FEB0-7692-4D55C2A55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028" y="3101676"/>
            <a:ext cx="1015193" cy="1015193"/>
          </a:xfrm>
          <a:prstGeom prst="rect">
            <a:avLst/>
          </a:prstGeom>
        </p:spPr>
      </p:pic>
      <p:pic>
        <p:nvPicPr>
          <p:cNvPr id="23" name="Graphic 22" descr="Business Growth with solid fill">
            <a:extLst>
              <a:ext uri="{FF2B5EF4-FFF2-40B4-BE49-F238E27FC236}">
                <a16:creationId xmlns:a16="http://schemas.microsoft.com/office/drawing/2014/main" id="{AFD3CD37-7255-5F6A-3132-B4C534BD75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38972" y="3098482"/>
            <a:ext cx="1149752" cy="1149752"/>
          </a:xfrm>
          <a:prstGeom prst="rect">
            <a:avLst/>
          </a:prstGeom>
        </p:spPr>
      </p:pic>
      <p:pic>
        <p:nvPicPr>
          <p:cNvPr id="26" name="Graphic 25" descr="Piggy Bank with solid fill">
            <a:extLst>
              <a:ext uri="{FF2B5EF4-FFF2-40B4-BE49-F238E27FC236}">
                <a16:creationId xmlns:a16="http://schemas.microsoft.com/office/drawing/2014/main" id="{DDE25522-64FE-9261-7C3B-A5293BCD7B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61332" y="3073040"/>
            <a:ext cx="1200636" cy="1200636"/>
          </a:xfrm>
          <a:prstGeom prst="rect">
            <a:avLst/>
          </a:prstGeom>
        </p:spPr>
      </p:pic>
      <p:pic>
        <p:nvPicPr>
          <p:cNvPr id="29" name="Graphic 28" descr="Open hand with plant with solid fill">
            <a:extLst>
              <a:ext uri="{FF2B5EF4-FFF2-40B4-BE49-F238E27FC236}">
                <a16:creationId xmlns:a16="http://schemas.microsoft.com/office/drawing/2014/main" id="{C4F7FDAF-AF87-E084-65AC-8D0F61AC93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67708" y="3052513"/>
            <a:ext cx="1184495" cy="1184495"/>
          </a:xfrm>
          <a:prstGeom prst="rect">
            <a:avLst/>
          </a:prstGeom>
        </p:spPr>
      </p:pic>
      <p:pic>
        <p:nvPicPr>
          <p:cNvPr id="32" name="Graphic 31" descr="Call centre with solid fill">
            <a:extLst>
              <a:ext uri="{FF2B5EF4-FFF2-40B4-BE49-F238E27FC236}">
                <a16:creationId xmlns:a16="http://schemas.microsoft.com/office/drawing/2014/main" id="{79672D87-38DB-91FD-519C-18DCBAF273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109684" y="2959074"/>
            <a:ext cx="1184495" cy="1184495"/>
          </a:xfrm>
          <a:prstGeom prst="rect">
            <a:avLst/>
          </a:prstGeom>
        </p:spPr>
      </p:pic>
      <p:pic>
        <p:nvPicPr>
          <p:cNvPr id="35" name="Graphic 34" descr="Management with solid fill">
            <a:extLst>
              <a:ext uri="{FF2B5EF4-FFF2-40B4-BE49-F238E27FC236}">
                <a16:creationId xmlns:a16="http://schemas.microsoft.com/office/drawing/2014/main" id="{929450F1-9928-AD37-83B5-2CDF38DD71F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057961" y="3019099"/>
            <a:ext cx="1173996" cy="1173996"/>
          </a:xfrm>
          <a:prstGeom prst="rect">
            <a:avLst/>
          </a:prstGeom>
        </p:spPr>
      </p:pic>
      <p:sp>
        <p:nvSpPr>
          <p:cNvPr id="46" name="Title 1">
            <a:extLst>
              <a:ext uri="{FF2B5EF4-FFF2-40B4-BE49-F238E27FC236}">
                <a16:creationId xmlns:a16="http://schemas.microsoft.com/office/drawing/2014/main" id="{F6818D10-EA25-B29F-7737-B4E4F6C5C3FF}"/>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sz="3000"/>
              <a:t>Technology plays a central role in UKHSA strategy</a:t>
            </a:r>
            <a:br>
              <a:rPr lang="en-GB"/>
            </a:br>
            <a:r>
              <a:rPr lang="en-GB" sz="2400"/>
              <a:t>Technology’s strategic objectives</a:t>
            </a:r>
          </a:p>
        </p:txBody>
      </p:sp>
      <p:sp>
        <p:nvSpPr>
          <p:cNvPr id="48" name="TextBox 47">
            <a:extLst>
              <a:ext uri="{FF2B5EF4-FFF2-40B4-BE49-F238E27FC236}">
                <a16:creationId xmlns:a16="http://schemas.microsoft.com/office/drawing/2014/main" id="{E240DCE1-311C-7F54-E3FB-06B9EB7C0757}"/>
              </a:ext>
            </a:extLst>
          </p:cNvPr>
          <p:cNvSpPr txBox="1"/>
          <p:nvPr/>
        </p:nvSpPr>
        <p:spPr>
          <a:xfrm>
            <a:off x="194680" y="4812620"/>
            <a:ext cx="1703887" cy="738664"/>
          </a:xfrm>
          <a:prstGeom prst="rect">
            <a:avLst/>
          </a:prstGeom>
          <a:noFill/>
        </p:spPr>
        <p:txBody>
          <a:bodyPr wrap="square" rtlCol="0">
            <a:spAutoFit/>
          </a:bodyPr>
          <a:lstStyle/>
          <a:p>
            <a:pPr algn="ctr"/>
            <a:r>
              <a:rPr lang="en-GB" sz="1400" b="1"/>
              <a:t>Build a world-class infrastructure</a:t>
            </a:r>
          </a:p>
        </p:txBody>
      </p:sp>
      <p:sp>
        <p:nvSpPr>
          <p:cNvPr id="49" name="TextBox 48">
            <a:extLst>
              <a:ext uri="{FF2B5EF4-FFF2-40B4-BE49-F238E27FC236}">
                <a16:creationId xmlns:a16="http://schemas.microsoft.com/office/drawing/2014/main" id="{73BBAE59-FEB8-490D-BA60-C162599B53AE}"/>
              </a:ext>
            </a:extLst>
          </p:cNvPr>
          <p:cNvSpPr txBox="1"/>
          <p:nvPr/>
        </p:nvSpPr>
        <p:spPr>
          <a:xfrm>
            <a:off x="2110439" y="4812620"/>
            <a:ext cx="170388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51" name="TextBox 50">
            <a:extLst>
              <a:ext uri="{FF2B5EF4-FFF2-40B4-BE49-F238E27FC236}">
                <a16:creationId xmlns:a16="http://schemas.microsoft.com/office/drawing/2014/main" id="{EEF0A1E1-49B1-C52C-2CCA-5828D2C3A36E}"/>
              </a:ext>
            </a:extLst>
          </p:cNvPr>
          <p:cNvSpPr txBox="1"/>
          <p:nvPr/>
        </p:nvSpPr>
        <p:spPr>
          <a:xfrm>
            <a:off x="4026199" y="4812620"/>
            <a:ext cx="171318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53" name="TextBox 52">
            <a:extLst>
              <a:ext uri="{FF2B5EF4-FFF2-40B4-BE49-F238E27FC236}">
                <a16:creationId xmlns:a16="http://schemas.microsoft.com/office/drawing/2014/main" id="{D3CD3CBF-4737-A430-B35D-3F023EC11637}"/>
              </a:ext>
            </a:extLst>
          </p:cNvPr>
          <p:cNvSpPr txBox="1"/>
          <p:nvPr/>
        </p:nvSpPr>
        <p:spPr>
          <a:xfrm>
            <a:off x="5951254" y="4812620"/>
            <a:ext cx="1721286"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Sustainable value</a:t>
            </a:r>
            <a:r>
              <a:rPr lang="en-GB" sz="1400" b="1">
                <a:solidFill>
                  <a:srgbClr val="000000"/>
                </a:solidFill>
                <a:latin typeface="Arial" panose="020B0604020202020204"/>
              </a:rPr>
              <a:t> for money</a:t>
            </a: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 resourcing and operating </a:t>
            </a:r>
            <a:r>
              <a:rPr lang="en-GB" sz="1400" b="1">
                <a:solidFill>
                  <a:srgbClr val="000000"/>
                </a:solidFill>
                <a:latin typeface="Arial" panose="020B0604020202020204"/>
              </a:rPr>
              <a:t>m</a:t>
            </a:r>
            <a:r>
              <a:rPr kumimoji="0" lang="en-GB" sz="1400" b="1" i="0" u="none" strike="noStrike" kern="1200" cap="none" spc="0" normalizeH="0" baseline="0" noProof="0" err="1">
                <a:ln>
                  <a:noFill/>
                </a:ln>
                <a:solidFill>
                  <a:srgbClr val="000000"/>
                </a:solidFill>
                <a:effectLst/>
                <a:uLnTx/>
                <a:uFillTx/>
                <a:latin typeface="Arial" panose="020B0604020202020204"/>
                <a:ea typeface="+mn-ea"/>
                <a:cs typeface="+mn-cs"/>
              </a:rPr>
              <a:t>odel</a:t>
            </a:r>
            <a:endParaRPr kumimoji="0" lang="en-GB" sz="1400" b="1"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extBox 53">
            <a:extLst>
              <a:ext uri="{FF2B5EF4-FFF2-40B4-BE49-F238E27FC236}">
                <a16:creationId xmlns:a16="http://schemas.microsoft.com/office/drawing/2014/main" id="{32868840-9820-32CA-09DE-A60D9F00F71F}"/>
              </a:ext>
            </a:extLst>
          </p:cNvPr>
          <p:cNvSpPr txBox="1"/>
          <p:nvPr/>
        </p:nvSpPr>
        <p:spPr>
          <a:xfrm>
            <a:off x="7884412" y="4812620"/>
            <a:ext cx="1721286"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55" name="TextBox 54">
            <a:extLst>
              <a:ext uri="{FF2B5EF4-FFF2-40B4-BE49-F238E27FC236}">
                <a16:creationId xmlns:a16="http://schemas.microsoft.com/office/drawing/2014/main" id="{FC8D49B3-EDFA-8528-DBFE-D74F07B069EA}"/>
              </a:ext>
            </a:extLst>
          </p:cNvPr>
          <p:cNvSpPr txBox="1"/>
          <p:nvPr/>
        </p:nvSpPr>
        <p:spPr>
          <a:xfrm>
            <a:off x="9817568" y="4812620"/>
            <a:ext cx="1721286" cy="954107"/>
          </a:xfrm>
          <a:prstGeom prst="rect">
            <a:avLst/>
          </a:prstGeom>
          <a:noFill/>
        </p:spPr>
        <p:txBody>
          <a:bodyPr wrap="square">
            <a:spAutoFit/>
          </a:bodyPr>
          <a:lstStyle/>
          <a:p>
            <a:pPr algn="ctr">
              <a:spcBef>
                <a:spcPts val="1200"/>
              </a:spcBef>
              <a:spcAft>
                <a:spcPts val="1200"/>
              </a:spcAf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20" name="Footer Placeholder 2">
            <a:extLst>
              <a:ext uri="{FF2B5EF4-FFF2-40B4-BE49-F238E27FC236}">
                <a16:creationId xmlns:a16="http://schemas.microsoft.com/office/drawing/2014/main" id="{300D8A7E-C260-2D7A-2EDA-37E565EB741B}"/>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3583836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0EA4E960-8A80-05AE-8E7D-645A385430AD}"/>
              </a:ext>
            </a:extLst>
          </p:cNvPr>
          <p:cNvSpPr/>
          <p:nvPr/>
        </p:nvSpPr>
        <p:spPr>
          <a:xfrm>
            <a:off x="6842398" y="1584959"/>
            <a:ext cx="4643119" cy="43586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AB90AB-5986-71D1-C3E0-F949C8A73B63}"/>
              </a:ext>
            </a:extLst>
          </p:cNvPr>
          <p:cNvSpPr>
            <a:spLocks noGrp="1"/>
          </p:cNvSpPr>
          <p:nvPr>
            <p:ph type="title"/>
          </p:nvPr>
        </p:nvSpPr>
        <p:spPr/>
        <p:txBody>
          <a:bodyPr>
            <a:normAutofit/>
          </a:bodyPr>
          <a:lstStyle/>
          <a:p>
            <a:r>
              <a:rPr lang="en-GB" sz="2800"/>
              <a:t>Consolidating our Atlassian tools</a:t>
            </a:r>
            <a:br>
              <a:rPr lang="en-GB" sz="2800"/>
            </a:br>
            <a:r>
              <a:rPr lang="en-GB" sz="2400"/>
              <a:t>Raj </a:t>
            </a:r>
            <a:r>
              <a:rPr lang="en-GB" sz="2400" err="1"/>
              <a:t>Metha</a:t>
            </a:r>
            <a:r>
              <a:rPr lang="en-GB" sz="2400"/>
              <a:t> explains the reasons for change and his vision for the future</a:t>
            </a:r>
          </a:p>
        </p:txBody>
      </p:sp>
      <p:sp>
        <p:nvSpPr>
          <p:cNvPr id="5" name="Slide Number Placeholder 4">
            <a:extLst>
              <a:ext uri="{FF2B5EF4-FFF2-40B4-BE49-F238E27FC236}">
                <a16:creationId xmlns:a16="http://schemas.microsoft.com/office/drawing/2014/main" id="{18085D01-B4CA-ABD8-B3C2-F5259791A4EC}"/>
              </a:ext>
            </a:extLst>
          </p:cNvPr>
          <p:cNvSpPr>
            <a:spLocks noGrp="1"/>
          </p:cNvSpPr>
          <p:nvPr>
            <p:ph type="sldNum" sz="quarter" idx="11"/>
          </p:nvPr>
        </p:nvSpPr>
        <p:spPr/>
        <p:txBody>
          <a:bodyPr/>
          <a:lstStyle/>
          <a:p>
            <a:fld id="{344369E4-5DE7-46E5-874E-4FD437973785}" type="slidenum">
              <a:rPr lang="en-GB" smtClean="0"/>
              <a:pPr/>
              <a:t>11</a:t>
            </a:fld>
            <a:endParaRPr lang="en-GB" sz="1400"/>
          </a:p>
        </p:txBody>
      </p:sp>
      <p:pic>
        <p:nvPicPr>
          <p:cNvPr id="7" name="Picture 6" descr="A person wearing glasses smiling&#10;&#10;Description automatically generated with low confidence">
            <a:extLst>
              <a:ext uri="{FF2B5EF4-FFF2-40B4-BE49-F238E27FC236}">
                <a16:creationId xmlns:a16="http://schemas.microsoft.com/office/drawing/2014/main" id="{5FC7F8F8-083D-73B9-2E4C-75CC9FD95942}"/>
              </a:ext>
            </a:extLst>
          </p:cNvPr>
          <p:cNvPicPr>
            <a:picLocks noChangeAspect="1"/>
          </p:cNvPicPr>
          <p:nvPr/>
        </p:nvPicPr>
        <p:blipFill rotWithShape="1">
          <a:blip r:embed="rId2">
            <a:extLst>
              <a:ext uri="{28A0092B-C50C-407E-A947-70E740481C1C}">
                <a14:useLocalDpi xmlns:a14="http://schemas.microsoft.com/office/drawing/2010/main" val="0"/>
              </a:ext>
            </a:extLst>
          </a:blip>
          <a:srcRect l="16373" r="12517"/>
          <a:stretch/>
        </p:blipFill>
        <p:spPr>
          <a:xfrm>
            <a:off x="7151918" y="1889760"/>
            <a:ext cx="3983441" cy="3734476"/>
          </a:xfrm>
          <a:prstGeom prst="ellipse">
            <a:avLst/>
          </a:prstGeom>
        </p:spPr>
      </p:pic>
      <p:sp>
        <p:nvSpPr>
          <p:cNvPr id="9" name="Rectangle 1">
            <a:extLst>
              <a:ext uri="{FF2B5EF4-FFF2-40B4-BE49-F238E27FC236}">
                <a16:creationId xmlns:a16="http://schemas.microsoft.com/office/drawing/2014/main" id="{CD899893-ADC7-2C6A-45A3-417FCA5242A2}"/>
              </a:ext>
            </a:extLst>
          </p:cNvPr>
          <p:cNvSpPr>
            <a:spLocks noChangeArrowheads="1"/>
          </p:cNvSpPr>
          <p:nvPr/>
        </p:nvSpPr>
        <p:spPr bwMode="auto">
          <a:xfrm>
            <a:off x="532312" y="1559212"/>
            <a:ext cx="6173288" cy="44165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6176"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2"/>
                </a:solidFill>
                <a:effectLst/>
                <a:latin typeface="+mn-lt"/>
              </a:rPr>
              <a:t>Welcome to Our Journey to Future-Fit Technology with Lower Run Cost</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b="1">
              <a:solidFill>
                <a:srgbClr val="000000"/>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b="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"Since bringing together the former Public Health England (PHE), NHS Test &amp; Trace (T&amp;T) and Joint Biosecurity Centre (JBC) </a:t>
            </a:r>
            <a:r>
              <a:rPr kumimoji="0" lang="en-US" altLang="en-US" sz="1400" i="0" u="none" strike="noStrike" cap="none" normalizeH="0" baseline="0" err="1">
                <a:ln>
                  <a:noFill/>
                </a:ln>
                <a:solidFill>
                  <a:srgbClr val="172B4D"/>
                </a:solidFill>
                <a:effectLst/>
                <a:latin typeface="+mn-lt"/>
              </a:rPr>
              <a:t>organisations</a:t>
            </a:r>
            <a:r>
              <a:rPr kumimoji="0" lang="en-US" altLang="en-US" sz="1400" i="0" u="none" strike="noStrike" cap="none" normalizeH="0" baseline="0">
                <a:ln>
                  <a:noFill/>
                </a:ln>
                <a:solidFill>
                  <a:srgbClr val="172B4D"/>
                </a:solidFill>
                <a:effectLst/>
                <a:latin typeface="+mn-lt"/>
              </a:rPr>
              <a:t>, UKHSA inherits a technology landscape that is complex, fragmented and duplicates effort.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This means it is often </a:t>
            </a:r>
            <a:r>
              <a:rPr kumimoji="0" lang="en-US" altLang="en-US" sz="1400" b="1" i="0" u="none" strike="noStrike" cap="none" normalizeH="0" baseline="0">
                <a:ln>
                  <a:noFill/>
                </a:ln>
                <a:solidFill>
                  <a:srgbClr val="172B4D"/>
                </a:solidFill>
                <a:effectLst/>
                <a:latin typeface="+mn-lt"/>
              </a:rPr>
              <a:t>inefficient, costly and is not fit for our future user needs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A core objective of my role as DD of Development &amp; Operations is to establish a world-class technology offering within the increasing demand to deliver more for less.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Our vision is to </a:t>
            </a:r>
            <a:r>
              <a:rPr kumimoji="0" lang="en-US" altLang="en-US" sz="1400" b="1" i="0" u="none" strike="noStrike" cap="none" normalizeH="0" baseline="0">
                <a:ln>
                  <a:noFill/>
                </a:ln>
                <a:solidFill>
                  <a:srgbClr val="172B4D"/>
                </a:solidFill>
                <a:effectLst/>
                <a:latin typeface="+mn-lt"/>
              </a:rPr>
              <a:t>provide UKHSA with a technology and tools infrastructure that is efficient, reliable and sets clear processes and consistent ways of working across all our teams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mn-lt"/>
            </a:endParaRPr>
          </a:p>
        </p:txBody>
      </p:sp>
      <p:sp>
        <p:nvSpPr>
          <p:cNvPr id="10" name="AutoShape 2">
            <a:extLst>
              <a:ext uri="{FF2B5EF4-FFF2-40B4-BE49-F238E27FC236}">
                <a16:creationId xmlns:a16="http://schemas.microsoft.com/office/drawing/2014/main" id="{5E0B7E6E-B5D1-0D2A-FF7A-52887D0006ED}"/>
              </a:ext>
            </a:extLst>
          </p:cNvPr>
          <p:cNvSpPr>
            <a:spLocks noChangeAspect="1" noChangeArrowheads="1"/>
          </p:cNvSpPr>
          <p:nvPr/>
        </p:nvSpPr>
        <p:spPr bwMode="auto">
          <a:xfrm>
            <a:off x="69850" y="312738"/>
            <a:ext cx="3175000" cy="317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Footer Placeholder 2">
            <a:extLst>
              <a:ext uri="{FF2B5EF4-FFF2-40B4-BE49-F238E27FC236}">
                <a16:creationId xmlns:a16="http://schemas.microsoft.com/office/drawing/2014/main" id="{0C8EFFCD-10B5-92CB-54F9-992C8D66903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5856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0">
            <a:extLst>
              <a:ext uri="{FF2B5EF4-FFF2-40B4-BE49-F238E27FC236}">
                <a16:creationId xmlns:a16="http://schemas.microsoft.com/office/drawing/2014/main" id="{69B60538-B26E-AE48-A269-818A90D5CCA5}"/>
              </a:ext>
            </a:extLst>
          </p:cNvPr>
          <p:cNvSpPr>
            <a:spLocks noChangeArrowheads="1"/>
          </p:cNvSpPr>
          <p:nvPr/>
        </p:nvSpPr>
        <p:spPr bwMode="auto">
          <a:xfrm>
            <a:off x="5895925" y="1871114"/>
            <a:ext cx="219808" cy="1096291"/>
          </a:xfrm>
          <a:custGeom>
            <a:avLst/>
            <a:gdLst>
              <a:gd name="T0" fmla="*/ 353 w 354"/>
              <a:gd name="T1" fmla="*/ 416 h 1759"/>
              <a:gd name="T2" fmla="*/ 89 w 354"/>
              <a:gd name="T3" fmla="*/ 6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6"/>
                </a:lnTo>
                <a:lnTo>
                  <a:pt x="89" y="0"/>
                </a:lnTo>
                <a:lnTo>
                  <a:pt x="0" y="0"/>
                </a:lnTo>
                <a:lnTo>
                  <a:pt x="0" y="1758"/>
                </a:lnTo>
                <a:lnTo>
                  <a:pt x="89" y="1758"/>
                </a:lnTo>
                <a:lnTo>
                  <a:pt x="89" y="416"/>
                </a:lnTo>
                <a:lnTo>
                  <a:pt x="353" y="416"/>
                </a:lnTo>
              </a:path>
            </a:pathLst>
          </a:custGeom>
          <a:solidFill>
            <a:schemeClr val="accent1"/>
          </a:solidFill>
          <a:ln>
            <a:noFill/>
          </a:ln>
          <a:effectLst/>
        </p:spPr>
        <p:txBody>
          <a:bodyPr wrap="none" anchor="ctr"/>
          <a:lstStyle/>
          <a:p>
            <a:endParaRPr lang="en-US" sz="3266"/>
          </a:p>
        </p:txBody>
      </p:sp>
      <p:sp>
        <p:nvSpPr>
          <p:cNvPr id="19" name="Freeform 41">
            <a:extLst>
              <a:ext uri="{FF2B5EF4-FFF2-40B4-BE49-F238E27FC236}">
                <a16:creationId xmlns:a16="http://schemas.microsoft.com/office/drawing/2014/main" id="{D14AA68B-83A2-F84F-97F6-C4EF25EA6BB0}"/>
              </a:ext>
            </a:extLst>
          </p:cNvPr>
          <p:cNvSpPr>
            <a:spLocks noChangeArrowheads="1"/>
          </p:cNvSpPr>
          <p:nvPr/>
        </p:nvSpPr>
        <p:spPr bwMode="auto">
          <a:xfrm>
            <a:off x="5895925" y="2967405"/>
            <a:ext cx="219808" cy="1096292"/>
          </a:xfrm>
          <a:custGeom>
            <a:avLst/>
            <a:gdLst>
              <a:gd name="T0" fmla="*/ 353 w 354"/>
              <a:gd name="T1" fmla="*/ 416 h 1758"/>
              <a:gd name="T2" fmla="*/ 89 w 354"/>
              <a:gd name="T3" fmla="*/ 7 h 1758"/>
              <a:gd name="T4" fmla="*/ 89 w 354"/>
              <a:gd name="T5" fmla="*/ 0 h 1758"/>
              <a:gd name="T6" fmla="*/ 0 w 354"/>
              <a:gd name="T7" fmla="*/ 0 h 1758"/>
              <a:gd name="T8" fmla="*/ 0 w 354"/>
              <a:gd name="T9" fmla="*/ 1757 h 1758"/>
              <a:gd name="T10" fmla="*/ 89 w 354"/>
              <a:gd name="T11" fmla="*/ 1757 h 1758"/>
              <a:gd name="T12" fmla="*/ 89 w 354"/>
              <a:gd name="T13" fmla="*/ 416 h 1758"/>
              <a:gd name="T14" fmla="*/ 353 w 354"/>
              <a:gd name="T15" fmla="*/ 416 h 1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8">
                <a:moveTo>
                  <a:pt x="353" y="416"/>
                </a:moveTo>
                <a:lnTo>
                  <a:pt x="89" y="7"/>
                </a:lnTo>
                <a:lnTo>
                  <a:pt x="89" y="0"/>
                </a:lnTo>
                <a:lnTo>
                  <a:pt x="0" y="0"/>
                </a:lnTo>
                <a:lnTo>
                  <a:pt x="0" y="1757"/>
                </a:lnTo>
                <a:lnTo>
                  <a:pt x="89" y="1757"/>
                </a:lnTo>
                <a:lnTo>
                  <a:pt x="89" y="416"/>
                </a:lnTo>
                <a:lnTo>
                  <a:pt x="353" y="416"/>
                </a:lnTo>
              </a:path>
            </a:pathLst>
          </a:custGeom>
          <a:solidFill>
            <a:schemeClr val="accent2"/>
          </a:solidFill>
          <a:ln>
            <a:noFill/>
          </a:ln>
          <a:effectLst/>
        </p:spPr>
        <p:txBody>
          <a:bodyPr wrap="none" anchor="ctr"/>
          <a:lstStyle/>
          <a:p>
            <a:endParaRPr lang="en-US" sz="3266"/>
          </a:p>
        </p:txBody>
      </p:sp>
      <p:sp>
        <p:nvSpPr>
          <p:cNvPr id="20" name="Freeform 42">
            <a:extLst>
              <a:ext uri="{FF2B5EF4-FFF2-40B4-BE49-F238E27FC236}">
                <a16:creationId xmlns:a16="http://schemas.microsoft.com/office/drawing/2014/main" id="{5C973B94-FF93-B24E-96B0-C8B831FB3FFE}"/>
              </a:ext>
            </a:extLst>
          </p:cNvPr>
          <p:cNvSpPr>
            <a:spLocks noChangeArrowheads="1"/>
          </p:cNvSpPr>
          <p:nvPr/>
        </p:nvSpPr>
        <p:spPr bwMode="auto">
          <a:xfrm>
            <a:off x="5895925" y="4060948"/>
            <a:ext cx="219808" cy="1096292"/>
          </a:xfrm>
          <a:custGeom>
            <a:avLst/>
            <a:gdLst>
              <a:gd name="T0" fmla="*/ 353 w 354"/>
              <a:gd name="T1" fmla="*/ 416 h 1759"/>
              <a:gd name="T2" fmla="*/ 89 w 354"/>
              <a:gd name="T3" fmla="*/ 7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7"/>
                </a:lnTo>
                <a:lnTo>
                  <a:pt x="89" y="0"/>
                </a:lnTo>
                <a:lnTo>
                  <a:pt x="0" y="0"/>
                </a:lnTo>
                <a:lnTo>
                  <a:pt x="0" y="1758"/>
                </a:lnTo>
                <a:lnTo>
                  <a:pt x="89" y="1758"/>
                </a:lnTo>
                <a:lnTo>
                  <a:pt x="89" y="416"/>
                </a:lnTo>
                <a:lnTo>
                  <a:pt x="353" y="416"/>
                </a:lnTo>
              </a:path>
            </a:pathLst>
          </a:custGeom>
          <a:solidFill>
            <a:schemeClr val="accent3"/>
          </a:solidFill>
          <a:ln>
            <a:noFill/>
          </a:ln>
          <a:effectLst/>
        </p:spPr>
        <p:txBody>
          <a:bodyPr wrap="none" anchor="ctr"/>
          <a:lstStyle/>
          <a:p>
            <a:endParaRPr lang="en-US" sz="3266"/>
          </a:p>
        </p:txBody>
      </p:sp>
      <p:sp>
        <p:nvSpPr>
          <p:cNvPr id="21" name="Freeform 43">
            <a:extLst>
              <a:ext uri="{FF2B5EF4-FFF2-40B4-BE49-F238E27FC236}">
                <a16:creationId xmlns:a16="http://schemas.microsoft.com/office/drawing/2014/main" id="{4A392896-3D56-BC46-A86D-36E0C542F273}"/>
              </a:ext>
            </a:extLst>
          </p:cNvPr>
          <p:cNvSpPr>
            <a:spLocks noChangeArrowheads="1"/>
          </p:cNvSpPr>
          <p:nvPr/>
        </p:nvSpPr>
        <p:spPr bwMode="auto">
          <a:xfrm>
            <a:off x="5895925" y="5157239"/>
            <a:ext cx="219808" cy="1096291"/>
          </a:xfrm>
          <a:custGeom>
            <a:avLst/>
            <a:gdLst>
              <a:gd name="T0" fmla="*/ 353 w 354"/>
              <a:gd name="T1" fmla="*/ 416 h 1760"/>
              <a:gd name="T2" fmla="*/ 89 w 354"/>
              <a:gd name="T3" fmla="*/ 7 h 1760"/>
              <a:gd name="T4" fmla="*/ 89 w 354"/>
              <a:gd name="T5" fmla="*/ 0 h 1760"/>
              <a:gd name="T6" fmla="*/ 0 w 354"/>
              <a:gd name="T7" fmla="*/ 0 h 1760"/>
              <a:gd name="T8" fmla="*/ 0 w 354"/>
              <a:gd name="T9" fmla="*/ 1759 h 1760"/>
              <a:gd name="T10" fmla="*/ 89 w 354"/>
              <a:gd name="T11" fmla="*/ 1759 h 1760"/>
              <a:gd name="T12" fmla="*/ 89 w 354"/>
              <a:gd name="T13" fmla="*/ 416 h 1760"/>
              <a:gd name="T14" fmla="*/ 353 w 354"/>
              <a:gd name="T15" fmla="*/ 416 h 17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60">
                <a:moveTo>
                  <a:pt x="353" y="416"/>
                </a:moveTo>
                <a:lnTo>
                  <a:pt x="89" y="7"/>
                </a:lnTo>
                <a:lnTo>
                  <a:pt x="89" y="0"/>
                </a:lnTo>
                <a:lnTo>
                  <a:pt x="0" y="0"/>
                </a:lnTo>
                <a:lnTo>
                  <a:pt x="0" y="1759"/>
                </a:lnTo>
                <a:lnTo>
                  <a:pt x="89" y="1759"/>
                </a:lnTo>
                <a:lnTo>
                  <a:pt x="89" y="416"/>
                </a:lnTo>
                <a:lnTo>
                  <a:pt x="353" y="416"/>
                </a:lnTo>
              </a:path>
            </a:pathLst>
          </a:custGeom>
          <a:solidFill>
            <a:schemeClr val="accent4"/>
          </a:solidFill>
          <a:ln>
            <a:noFill/>
          </a:ln>
          <a:effectLst/>
        </p:spPr>
        <p:txBody>
          <a:bodyPr wrap="none" anchor="ctr"/>
          <a:lstStyle/>
          <a:p>
            <a:endParaRPr lang="en-US" sz="3266"/>
          </a:p>
        </p:txBody>
      </p:sp>
      <p:sp>
        <p:nvSpPr>
          <p:cNvPr id="22" name="Freeform 44">
            <a:extLst>
              <a:ext uri="{FF2B5EF4-FFF2-40B4-BE49-F238E27FC236}">
                <a16:creationId xmlns:a16="http://schemas.microsoft.com/office/drawing/2014/main" id="{7487601D-0EE8-CD47-AB9E-415B09A074C8}"/>
              </a:ext>
            </a:extLst>
          </p:cNvPr>
          <p:cNvSpPr>
            <a:spLocks noChangeArrowheads="1"/>
          </p:cNvSpPr>
          <p:nvPr/>
        </p:nvSpPr>
        <p:spPr bwMode="auto">
          <a:xfrm>
            <a:off x="3073642" y="2695910"/>
            <a:ext cx="2633865" cy="2473533"/>
          </a:xfrm>
          <a:custGeom>
            <a:avLst/>
            <a:gdLst>
              <a:gd name="T0" fmla="*/ 3103 w 3524"/>
              <a:gd name="T1" fmla="*/ 1168 h 3523"/>
              <a:gd name="T2" fmla="*/ 3521 w 3524"/>
              <a:gd name="T3" fmla="*/ 1761 h 3523"/>
              <a:gd name="T4" fmla="*/ 2929 w 3524"/>
              <a:gd name="T5" fmla="*/ 2182 h 3523"/>
              <a:gd name="T6" fmla="*/ 2914 w 3524"/>
              <a:gd name="T7" fmla="*/ 2499 h 3523"/>
              <a:gd name="T8" fmla="*/ 3154 w 3524"/>
              <a:gd name="T9" fmla="*/ 2602 h 3523"/>
              <a:gd name="T10" fmla="*/ 3293 w 3524"/>
              <a:gd name="T11" fmla="*/ 3117 h 3523"/>
              <a:gd name="T12" fmla="*/ 2832 w 3524"/>
              <a:gd name="T13" fmla="*/ 3385 h 3523"/>
              <a:gd name="T14" fmla="*/ 2509 w 3524"/>
              <a:gd name="T15" fmla="*/ 3051 h 3523"/>
              <a:gd name="T16" fmla="*/ 2107 w 3524"/>
              <a:gd name="T17" fmla="*/ 3023 h 3523"/>
              <a:gd name="T18" fmla="*/ 1760 w 3524"/>
              <a:gd name="T19" fmla="*/ 3521 h 3523"/>
              <a:gd name="T20" fmla="*/ 1760 w 3524"/>
              <a:gd name="T21" fmla="*/ 3522 h 3523"/>
              <a:gd name="T22" fmla="*/ 1339 w 3524"/>
              <a:gd name="T23" fmla="*/ 2930 h 3523"/>
              <a:gd name="T24" fmla="*/ 1022 w 3524"/>
              <a:gd name="T25" fmla="*/ 2915 h 3523"/>
              <a:gd name="T26" fmla="*/ 919 w 3524"/>
              <a:gd name="T27" fmla="*/ 3155 h 3523"/>
              <a:gd name="T28" fmla="*/ 404 w 3524"/>
              <a:gd name="T29" fmla="*/ 3293 h 3523"/>
              <a:gd name="T30" fmla="*/ 136 w 3524"/>
              <a:gd name="T31" fmla="*/ 2832 h 3523"/>
              <a:gd name="T32" fmla="*/ 470 w 3524"/>
              <a:gd name="T33" fmla="*/ 2510 h 3523"/>
              <a:gd name="T34" fmla="*/ 499 w 3524"/>
              <a:gd name="T35" fmla="*/ 2107 h 3523"/>
              <a:gd name="T36" fmla="*/ 0 w 3524"/>
              <a:gd name="T37" fmla="*/ 1760 h 3523"/>
              <a:gd name="T38" fmla="*/ 346 w 3524"/>
              <a:gd name="T39" fmla="*/ 1262 h 3523"/>
              <a:gd name="T40" fmla="*/ 748 w 3524"/>
              <a:gd name="T41" fmla="*/ 1291 h 3523"/>
              <a:gd name="T42" fmla="*/ 1071 w 3524"/>
              <a:gd name="T43" fmla="*/ 1625 h 3523"/>
              <a:gd name="T44" fmla="*/ 1532 w 3524"/>
              <a:gd name="T45" fmla="*/ 1356 h 3523"/>
              <a:gd name="T46" fmla="*/ 1393 w 3524"/>
              <a:gd name="T47" fmla="*/ 840 h 3523"/>
              <a:gd name="T48" fmla="*/ 1154 w 3524"/>
              <a:gd name="T49" fmla="*/ 739 h 3523"/>
              <a:gd name="T50" fmla="*/ 1168 w 3524"/>
              <a:gd name="T51" fmla="*/ 422 h 3523"/>
              <a:gd name="T52" fmla="*/ 1760 w 3524"/>
              <a:gd name="T53" fmla="*/ 1 h 3523"/>
              <a:gd name="T54" fmla="*/ 1763 w 3524"/>
              <a:gd name="T55" fmla="*/ 0 h 3523"/>
              <a:gd name="T56" fmla="*/ 2262 w 3524"/>
              <a:gd name="T57" fmla="*/ 347 h 3523"/>
              <a:gd name="T58" fmla="*/ 2233 w 3524"/>
              <a:gd name="T59" fmla="*/ 749 h 3523"/>
              <a:gd name="T60" fmla="*/ 1899 w 3524"/>
              <a:gd name="T61" fmla="*/ 1070 h 3523"/>
              <a:gd name="T62" fmla="*/ 2167 w 3524"/>
              <a:gd name="T63" fmla="*/ 1532 h 3523"/>
              <a:gd name="T64" fmla="*/ 2683 w 3524"/>
              <a:gd name="T65" fmla="*/ 1393 h 3523"/>
              <a:gd name="T66" fmla="*/ 2785 w 3524"/>
              <a:gd name="T67" fmla="*/ 1153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4" h="3523">
                <a:moveTo>
                  <a:pt x="3103" y="1168"/>
                </a:moveTo>
                <a:lnTo>
                  <a:pt x="3103" y="1168"/>
                </a:lnTo>
                <a:cubicBezTo>
                  <a:pt x="3256" y="1355"/>
                  <a:pt x="3396" y="1552"/>
                  <a:pt x="3523" y="1759"/>
                </a:cubicBezTo>
                <a:lnTo>
                  <a:pt x="3521" y="1761"/>
                </a:lnTo>
                <a:lnTo>
                  <a:pt x="3521" y="1761"/>
                </a:lnTo>
                <a:cubicBezTo>
                  <a:pt x="3314" y="1887"/>
                  <a:pt x="3115" y="2028"/>
                  <a:pt x="2929" y="2182"/>
                </a:cubicBezTo>
                <a:lnTo>
                  <a:pt x="2929" y="2182"/>
                </a:lnTo>
                <a:cubicBezTo>
                  <a:pt x="2781" y="2303"/>
                  <a:pt x="2780" y="2444"/>
                  <a:pt x="2914" y="2499"/>
                </a:cubicBezTo>
                <a:lnTo>
                  <a:pt x="2914" y="2499"/>
                </a:lnTo>
                <a:cubicBezTo>
                  <a:pt x="3018" y="2541"/>
                  <a:pt x="3106" y="2582"/>
                  <a:pt x="3154" y="2602"/>
                </a:cubicBezTo>
                <a:lnTo>
                  <a:pt x="3154" y="2602"/>
                </a:lnTo>
                <a:cubicBezTo>
                  <a:pt x="3320" y="2670"/>
                  <a:pt x="3382" y="2900"/>
                  <a:pt x="3293" y="3117"/>
                </a:cubicBezTo>
                <a:lnTo>
                  <a:pt x="3293" y="3117"/>
                </a:lnTo>
                <a:cubicBezTo>
                  <a:pt x="3204" y="3333"/>
                  <a:pt x="2998" y="3453"/>
                  <a:pt x="2832" y="3385"/>
                </a:cubicBezTo>
                <a:lnTo>
                  <a:pt x="2832" y="3385"/>
                </a:lnTo>
                <a:cubicBezTo>
                  <a:pt x="2761" y="3356"/>
                  <a:pt x="2629" y="3218"/>
                  <a:pt x="2509" y="3051"/>
                </a:cubicBezTo>
                <a:lnTo>
                  <a:pt x="2509" y="3051"/>
                </a:lnTo>
                <a:cubicBezTo>
                  <a:pt x="2397" y="2897"/>
                  <a:pt x="2224" y="2872"/>
                  <a:pt x="2107" y="3023"/>
                </a:cubicBezTo>
                <a:lnTo>
                  <a:pt x="2107" y="3023"/>
                </a:lnTo>
                <a:cubicBezTo>
                  <a:pt x="1982" y="3181"/>
                  <a:pt x="1867" y="3348"/>
                  <a:pt x="1760" y="3521"/>
                </a:cubicBezTo>
                <a:lnTo>
                  <a:pt x="1760" y="3522"/>
                </a:lnTo>
                <a:lnTo>
                  <a:pt x="1760" y="3522"/>
                </a:lnTo>
                <a:cubicBezTo>
                  <a:pt x="1633" y="3314"/>
                  <a:pt x="1493" y="3117"/>
                  <a:pt x="1339" y="2930"/>
                </a:cubicBezTo>
                <a:lnTo>
                  <a:pt x="1339" y="2930"/>
                </a:lnTo>
                <a:cubicBezTo>
                  <a:pt x="1218" y="2782"/>
                  <a:pt x="1076" y="2782"/>
                  <a:pt x="1022" y="2915"/>
                </a:cubicBezTo>
                <a:lnTo>
                  <a:pt x="1022" y="2915"/>
                </a:lnTo>
                <a:cubicBezTo>
                  <a:pt x="980" y="3018"/>
                  <a:pt x="939" y="3107"/>
                  <a:pt x="919" y="3155"/>
                </a:cubicBezTo>
                <a:lnTo>
                  <a:pt x="919" y="3155"/>
                </a:lnTo>
                <a:cubicBezTo>
                  <a:pt x="851" y="3321"/>
                  <a:pt x="620" y="3382"/>
                  <a:pt x="404" y="3293"/>
                </a:cubicBezTo>
                <a:lnTo>
                  <a:pt x="404" y="3293"/>
                </a:lnTo>
                <a:cubicBezTo>
                  <a:pt x="188" y="3205"/>
                  <a:pt x="67" y="2998"/>
                  <a:pt x="136" y="2832"/>
                </a:cubicBezTo>
                <a:lnTo>
                  <a:pt x="136" y="2832"/>
                </a:lnTo>
                <a:cubicBezTo>
                  <a:pt x="165" y="2761"/>
                  <a:pt x="304" y="2630"/>
                  <a:pt x="470" y="2510"/>
                </a:cubicBezTo>
                <a:lnTo>
                  <a:pt x="470" y="2510"/>
                </a:lnTo>
                <a:cubicBezTo>
                  <a:pt x="624" y="2397"/>
                  <a:pt x="649" y="2225"/>
                  <a:pt x="499" y="2107"/>
                </a:cubicBezTo>
                <a:lnTo>
                  <a:pt x="499" y="2107"/>
                </a:lnTo>
                <a:cubicBezTo>
                  <a:pt x="340" y="1983"/>
                  <a:pt x="173" y="1867"/>
                  <a:pt x="0" y="1761"/>
                </a:cubicBezTo>
                <a:lnTo>
                  <a:pt x="0" y="1760"/>
                </a:lnTo>
                <a:lnTo>
                  <a:pt x="0" y="1760"/>
                </a:lnTo>
                <a:cubicBezTo>
                  <a:pt x="106" y="1587"/>
                  <a:pt x="221" y="1421"/>
                  <a:pt x="346" y="1262"/>
                </a:cubicBezTo>
                <a:lnTo>
                  <a:pt x="346" y="1262"/>
                </a:lnTo>
                <a:cubicBezTo>
                  <a:pt x="463" y="1111"/>
                  <a:pt x="636" y="1136"/>
                  <a:pt x="748" y="1291"/>
                </a:cubicBezTo>
                <a:lnTo>
                  <a:pt x="748" y="1291"/>
                </a:lnTo>
                <a:cubicBezTo>
                  <a:pt x="869" y="1457"/>
                  <a:pt x="1000" y="1595"/>
                  <a:pt x="1071" y="1625"/>
                </a:cubicBezTo>
                <a:lnTo>
                  <a:pt x="1071" y="1625"/>
                </a:lnTo>
                <a:cubicBezTo>
                  <a:pt x="1237" y="1692"/>
                  <a:pt x="1443" y="1572"/>
                  <a:pt x="1532" y="1356"/>
                </a:cubicBezTo>
                <a:lnTo>
                  <a:pt x="1532" y="1356"/>
                </a:lnTo>
                <a:cubicBezTo>
                  <a:pt x="1621" y="1139"/>
                  <a:pt x="1559" y="909"/>
                  <a:pt x="1393" y="840"/>
                </a:cubicBezTo>
                <a:lnTo>
                  <a:pt x="1393" y="840"/>
                </a:lnTo>
                <a:cubicBezTo>
                  <a:pt x="1345" y="821"/>
                  <a:pt x="1257" y="781"/>
                  <a:pt x="1154" y="739"/>
                </a:cubicBezTo>
                <a:lnTo>
                  <a:pt x="1154" y="739"/>
                </a:lnTo>
                <a:cubicBezTo>
                  <a:pt x="1020" y="684"/>
                  <a:pt x="1020" y="543"/>
                  <a:pt x="1168" y="422"/>
                </a:cubicBezTo>
                <a:lnTo>
                  <a:pt x="1168" y="422"/>
                </a:lnTo>
                <a:cubicBezTo>
                  <a:pt x="1355" y="269"/>
                  <a:pt x="1552" y="128"/>
                  <a:pt x="1760" y="1"/>
                </a:cubicBezTo>
                <a:lnTo>
                  <a:pt x="1763" y="0"/>
                </a:lnTo>
                <a:lnTo>
                  <a:pt x="1763" y="0"/>
                </a:lnTo>
                <a:cubicBezTo>
                  <a:pt x="1936" y="106"/>
                  <a:pt x="2103" y="222"/>
                  <a:pt x="2262" y="347"/>
                </a:cubicBezTo>
                <a:lnTo>
                  <a:pt x="2262" y="347"/>
                </a:lnTo>
                <a:cubicBezTo>
                  <a:pt x="2412" y="464"/>
                  <a:pt x="2388" y="637"/>
                  <a:pt x="2233" y="749"/>
                </a:cubicBezTo>
                <a:lnTo>
                  <a:pt x="2233" y="749"/>
                </a:lnTo>
                <a:cubicBezTo>
                  <a:pt x="2067" y="868"/>
                  <a:pt x="1928" y="1000"/>
                  <a:pt x="1899" y="1070"/>
                </a:cubicBezTo>
                <a:lnTo>
                  <a:pt x="1899" y="1070"/>
                </a:lnTo>
                <a:cubicBezTo>
                  <a:pt x="1831" y="1236"/>
                  <a:pt x="1952" y="1443"/>
                  <a:pt x="2167" y="1532"/>
                </a:cubicBezTo>
                <a:lnTo>
                  <a:pt x="2167" y="1532"/>
                </a:lnTo>
                <a:cubicBezTo>
                  <a:pt x="2384" y="1620"/>
                  <a:pt x="2615" y="1558"/>
                  <a:pt x="2683" y="1393"/>
                </a:cubicBezTo>
                <a:lnTo>
                  <a:pt x="2683" y="1393"/>
                </a:lnTo>
                <a:cubicBezTo>
                  <a:pt x="2703" y="1345"/>
                  <a:pt x="2743" y="1256"/>
                  <a:pt x="2785" y="1153"/>
                </a:cubicBezTo>
                <a:lnTo>
                  <a:pt x="2785" y="1153"/>
                </a:lnTo>
                <a:cubicBezTo>
                  <a:pt x="2840" y="1019"/>
                  <a:pt x="2982" y="1020"/>
                  <a:pt x="3103" y="1168"/>
                </a:cubicBezTo>
              </a:path>
            </a:pathLst>
          </a:custGeom>
          <a:solidFill>
            <a:schemeClr val="accent2"/>
          </a:solidFill>
          <a:ln>
            <a:noFill/>
          </a:ln>
          <a:effectLst/>
        </p:spPr>
        <p:txBody>
          <a:bodyPr wrap="none" anchor="ctr"/>
          <a:lstStyle/>
          <a:p>
            <a:endParaRPr lang="en-US" sz="3266"/>
          </a:p>
        </p:txBody>
      </p:sp>
      <p:sp>
        <p:nvSpPr>
          <p:cNvPr id="23" name="Freeform 45">
            <a:extLst>
              <a:ext uri="{FF2B5EF4-FFF2-40B4-BE49-F238E27FC236}">
                <a16:creationId xmlns:a16="http://schemas.microsoft.com/office/drawing/2014/main" id="{8B161BEB-E8F7-3A48-9152-8CCD77920DD5}"/>
              </a:ext>
            </a:extLst>
          </p:cNvPr>
          <p:cNvSpPr>
            <a:spLocks noChangeArrowheads="1"/>
          </p:cNvSpPr>
          <p:nvPr/>
        </p:nvSpPr>
        <p:spPr bwMode="auto">
          <a:xfrm>
            <a:off x="432370" y="2695910"/>
            <a:ext cx="2633863" cy="2473533"/>
          </a:xfrm>
          <a:custGeom>
            <a:avLst/>
            <a:gdLst>
              <a:gd name="T0" fmla="*/ 421 w 3525"/>
              <a:gd name="T1" fmla="*/ 2353 h 3523"/>
              <a:gd name="T2" fmla="*/ 2 w 3525"/>
              <a:gd name="T3" fmla="*/ 1760 h 3523"/>
              <a:gd name="T4" fmla="*/ 594 w 3525"/>
              <a:gd name="T5" fmla="*/ 1339 h 3523"/>
              <a:gd name="T6" fmla="*/ 609 w 3525"/>
              <a:gd name="T7" fmla="*/ 1022 h 3523"/>
              <a:gd name="T8" fmla="*/ 369 w 3525"/>
              <a:gd name="T9" fmla="*/ 919 h 3523"/>
              <a:gd name="T10" fmla="*/ 231 w 3525"/>
              <a:gd name="T11" fmla="*/ 405 h 3523"/>
              <a:gd name="T12" fmla="*/ 692 w 3525"/>
              <a:gd name="T13" fmla="*/ 137 h 3523"/>
              <a:gd name="T14" fmla="*/ 1015 w 3525"/>
              <a:gd name="T15" fmla="*/ 471 h 3523"/>
              <a:gd name="T16" fmla="*/ 1417 w 3525"/>
              <a:gd name="T17" fmla="*/ 499 h 3523"/>
              <a:gd name="T18" fmla="*/ 1763 w 3525"/>
              <a:gd name="T19" fmla="*/ 1 h 3523"/>
              <a:gd name="T20" fmla="*/ 1763 w 3525"/>
              <a:gd name="T21" fmla="*/ 0 h 3523"/>
              <a:gd name="T22" fmla="*/ 2184 w 3525"/>
              <a:gd name="T23" fmla="*/ 592 h 3523"/>
              <a:gd name="T24" fmla="*/ 2501 w 3525"/>
              <a:gd name="T25" fmla="*/ 607 h 3523"/>
              <a:gd name="T26" fmla="*/ 2604 w 3525"/>
              <a:gd name="T27" fmla="*/ 367 h 3523"/>
              <a:gd name="T28" fmla="*/ 3119 w 3525"/>
              <a:gd name="T29" fmla="*/ 228 h 3523"/>
              <a:gd name="T30" fmla="*/ 3388 w 3525"/>
              <a:gd name="T31" fmla="*/ 690 h 3523"/>
              <a:gd name="T32" fmla="*/ 3054 w 3525"/>
              <a:gd name="T33" fmla="*/ 1011 h 3523"/>
              <a:gd name="T34" fmla="*/ 3025 w 3525"/>
              <a:gd name="T35" fmla="*/ 1413 h 3523"/>
              <a:gd name="T36" fmla="*/ 3524 w 3525"/>
              <a:gd name="T37" fmla="*/ 1761 h 3523"/>
              <a:gd name="T38" fmla="*/ 3178 w 3525"/>
              <a:gd name="T39" fmla="*/ 2259 h 3523"/>
              <a:gd name="T40" fmla="*/ 2775 w 3525"/>
              <a:gd name="T41" fmla="*/ 2230 h 3523"/>
              <a:gd name="T42" fmla="*/ 2453 w 3525"/>
              <a:gd name="T43" fmla="*/ 1896 h 3523"/>
              <a:gd name="T44" fmla="*/ 1991 w 3525"/>
              <a:gd name="T45" fmla="*/ 2165 h 3523"/>
              <a:gd name="T46" fmla="*/ 2130 w 3525"/>
              <a:gd name="T47" fmla="*/ 2680 h 3523"/>
              <a:gd name="T48" fmla="*/ 2370 w 3525"/>
              <a:gd name="T49" fmla="*/ 2782 h 3523"/>
              <a:gd name="T50" fmla="*/ 2355 w 3525"/>
              <a:gd name="T51" fmla="*/ 3100 h 3523"/>
              <a:gd name="T52" fmla="*/ 1763 w 3525"/>
              <a:gd name="T53" fmla="*/ 3521 h 3523"/>
              <a:gd name="T54" fmla="*/ 1760 w 3525"/>
              <a:gd name="T55" fmla="*/ 3522 h 3523"/>
              <a:gd name="T56" fmla="*/ 1262 w 3525"/>
              <a:gd name="T57" fmla="*/ 3175 h 3523"/>
              <a:gd name="T58" fmla="*/ 1291 w 3525"/>
              <a:gd name="T59" fmla="*/ 2773 h 3523"/>
              <a:gd name="T60" fmla="*/ 1625 w 3525"/>
              <a:gd name="T61" fmla="*/ 2450 h 3523"/>
              <a:gd name="T62" fmla="*/ 1356 w 3525"/>
              <a:gd name="T63" fmla="*/ 1989 h 3523"/>
              <a:gd name="T64" fmla="*/ 840 w 3525"/>
              <a:gd name="T65" fmla="*/ 2127 h 3523"/>
              <a:gd name="T66" fmla="*/ 738 w 3525"/>
              <a:gd name="T67" fmla="*/ 236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5" h="3523">
                <a:moveTo>
                  <a:pt x="421" y="2353"/>
                </a:moveTo>
                <a:lnTo>
                  <a:pt x="421" y="2353"/>
                </a:lnTo>
                <a:cubicBezTo>
                  <a:pt x="268" y="2166"/>
                  <a:pt x="127" y="1969"/>
                  <a:pt x="0" y="1762"/>
                </a:cubicBezTo>
                <a:lnTo>
                  <a:pt x="2" y="1760"/>
                </a:lnTo>
                <a:lnTo>
                  <a:pt x="2" y="1760"/>
                </a:lnTo>
                <a:cubicBezTo>
                  <a:pt x="210" y="1633"/>
                  <a:pt x="408" y="1493"/>
                  <a:pt x="594" y="1339"/>
                </a:cubicBezTo>
                <a:lnTo>
                  <a:pt x="594" y="1339"/>
                </a:lnTo>
                <a:cubicBezTo>
                  <a:pt x="743" y="1218"/>
                  <a:pt x="743" y="1077"/>
                  <a:pt x="609" y="1022"/>
                </a:cubicBezTo>
                <a:lnTo>
                  <a:pt x="609" y="1022"/>
                </a:lnTo>
                <a:cubicBezTo>
                  <a:pt x="506" y="980"/>
                  <a:pt x="417" y="939"/>
                  <a:pt x="369" y="919"/>
                </a:cubicBezTo>
                <a:lnTo>
                  <a:pt x="369" y="919"/>
                </a:lnTo>
                <a:cubicBezTo>
                  <a:pt x="204" y="851"/>
                  <a:pt x="142" y="622"/>
                  <a:pt x="231" y="405"/>
                </a:cubicBezTo>
                <a:lnTo>
                  <a:pt x="231" y="405"/>
                </a:lnTo>
                <a:cubicBezTo>
                  <a:pt x="319" y="189"/>
                  <a:pt x="526" y="69"/>
                  <a:pt x="692" y="137"/>
                </a:cubicBezTo>
                <a:lnTo>
                  <a:pt x="692" y="137"/>
                </a:lnTo>
                <a:cubicBezTo>
                  <a:pt x="763" y="166"/>
                  <a:pt x="894" y="304"/>
                  <a:pt x="1015" y="471"/>
                </a:cubicBezTo>
                <a:lnTo>
                  <a:pt x="1015" y="471"/>
                </a:lnTo>
                <a:cubicBezTo>
                  <a:pt x="1127" y="625"/>
                  <a:pt x="1299" y="650"/>
                  <a:pt x="1417" y="499"/>
                </a:cubicBezTo>
                <a:lnTo>
                  <a:pt x="1417" y="499"/>
                </a:lnTo>
                <a:cubicBezTo>
                  <a:pt x="1541" y="340"/>
                  <a:pt x="1657" y="174"/>
                  <a:pt x="1763" y="1"/>
                </a:cubicBezTo>
                <a:lnTo>
                  <a:pt x="1763" y="0"/>
                </a:lnTo>
                <a:lnTo>
                  <a:pt x="1763" y="0"/>
                </a:lnTo>
                <a:cubicBezTo>
                  <a:pt x="1890" y="208"/>
                  <a:pt x="2031" y="405"/>
                  <a:pt x="2184" y="592"/>
                </a:cubicBezTo>
                <a:lnTo>
                  <a:pt x="2184" y="592"/>
                </a:lnTo>
                <a:cubicBezTo>
                  <a:pt x="2305" y="740"/>
                  <a:pt x="2446" y="740"/>
                  <a:pt x="2501" y="607"/>
                </a:cubicBezTo>
                <a:lnTo>
                  <a:pt x="2501" y="607"/>
                </a:lnTo>
                <a:cubicBezTo>
                  <a:pt x="2544" y="504"/>
                  <a:pt x="2584" y="415"/>
                  <a:pt x="2604" y="367"/>
                </a:cubicBezTo>
                <a:lnTo>
                  <a:pt x="2604" y="367"/>
                </a:lnTo>
                <a:cubicBezTo>
                  <a:pt x="2672" y="201"/>
                  <a:pt x="2902" y="139"/>
                  <a:pt x="3119" y="228"/>
                </a:cubicBezTo>
                <a:lnTo>
                  <a:pt x="3119" y="228"/>
                </a:lnTo>
                <a:cubicBezTo>
                  <a:pt x="3336" y="317"/>
                  <a:pt x="3456" y="523"/>
                  <a:pt x="3388" y="690"/>
                </a:cubicBezTo>
                <a:lnTo>
                  <a:pt x="3388" y="690"/>
                </a:lnTo>
                <a:cubicBezTo>
                  <a:pt x="3358" y="759"/>
                  <a:pt x="3220" y="891"/>
                  <a:pt x="3054" y="1011"/>
                </a:cubicBezTo>
                <a:lnTo>
                  <a:pt x="3054" y="1011"/>
                </a:lnTo>
                <a:cubicBezTo>
                  <a:pt x="2899" y="1123"/>
                  <a:pt x="2874" y="1296"/>
                  <a:pt x="3025" y="1413"/>
                </a:cubicBezTo>
                <a:lnTo>
                  <a:pt x="3025" y="1413"/>
                </a:lnTo>
                <a:cubicBezTo>
                  <a:pt x="3184" y="1537"/>
                  <a:pt x="3350" y="1654"/>
                  <a:pt x="3524" y="1760"/>
                </a:cubicBezTo>
                <a:lnTo>
                  <a:pt x="3524" y="1761"/>
                </a:lnTo>
                <a:lnTo>
                  <a:pt x="3524" y="1761"/>
                </a:lnTo>
                <a:cubicBezTo>
                  <a:pt x="3418" y="1934"/>
                  <a:pt x="3302" y="2100"/>
                  <a:pt x="3178" y="2259"/>
                </a:cubicBezTo>
                <a:lnTo>
                  <a:pt x="3178" y="2259"/>
                </a:lnTo>
                <a:cubicBezTo>
                  <a:pt x="3060" y="2409"/>
                  <a:pt x="2887" y="2385"/>
                  <a:pt x="2775" y="2230"/>
                </a:cubicBezTo>
                <a:lnTo>
                  <a:pt x="2775" y="2230"/>
                </a:lnTo>
                <a:cubicBezTo>
                  <a:pt x="2655" y="2064"/>
                  <a:pt x="2523" y="1926"/>
                  <a:pt x="2453" y="1896"/>
                </a:cubicBezTo>
                <a:lnTo>
                  <a:pt x="2453" y="1896"/>
                </a:lnTo>
                <a:cubicBezTo>
                  <a:pt x="2287" y="1828"/>
                  <a:pt x="2080" y="1949"/>
                  <a:pt x="1991" y="2165"/>
                </a:cubicBezTo>
                <a:lnTo>
                  <a:pt x="1991" y="2165"/>
                </a:lnTo>
                <a:cubicBezTo>
                  <a:pt x="1903" y="2381"/>
                  <a:pt x="1964" y="2612"/>
                  <a:pt x="2130" y="2680"/>
                </a:cubicBezTo>
                <a:lnTo>
                  <a:pt x="2130" y="2680"/>
                </a:lnTo>
                <a:cubicBezTo>
                  <a:pt x="2178" y="2700"/>
                  <a:pt x="2267" y="2740"/>
                  <a:pt x="2370" y="2782"/>
                </a:cubicBezTo>
                <a:lnTo>
                  <a:pt x="2370" y="2782"/>
                </a:lnTo>
                <a:cubicBezTo>
                  <a:pt x="2504" y="2837"/>
                  <a:pt x="2503" y="2979"/>
                  <a:pt x="2355" y="3100"/>
                </a:cubicBezTo>
                <a:lnTo>
                  <a:pt x="2355" y="3100"/>
                </a:lnTo>
                <a:cubicBezTo>
                  <a:pt x="2168" y="3253"/>
                  <a:pt x="1971" y="3394"/>
                  <a:pt x="1763" y="3521"/>
                </a:cubicBezTo>
                <a:lnTo>
                  <a:pt x="1760" y="3522"/>
                </a:lnTo>
                <a:lnTo>
                  <a:pt x="1760" y="3522"/>
                </a:lnTo>
                <a:cubicBezTo>
                  <a:pt x="1587" y="3415"/>
                  <a:pt x="1421" y="3300"/>
                  <a:pt x="1262" y="3175"/>
                </a:cubicBezTo>
                <a:lnTo>
                  <a:pt x="1262" y="3175"/>
                </a:lnTo>
                <a:cubicBezTo>
                  <a:pt x="1111" y="3058"/>
                  <a:pt x="1136" y="2885"/>
                  <a:pt x="1291" y="2773"/>
                </a:cubicBezTo>
                <a:lnTo>
                  <a:pt x="1291" y="2773"/>
                </a:lnTo>
                <a:cubicBezTo>
                  <a:pt x="1456" y="2653"/>
                  <a:pt x="1596" y="2521"/>
                  <a:pt x="1625" y="2450"/>
                </a:cubicBezTo>
                <a:lnTo>
                  <a:pt x="1625" y="2450"/>
                </a:lnTo>
                <a:cubicBezTo>
                  <a:pt x="1692" y="2285"/>
                  <a:pt x="1572" y="2078"/>
                  <a:pt x="1356" y="1989"/>
                </a:cubicBezTo>
                <a:lnTo>
                  <a:pt x="1356" y="1989"/>
                </a:lnTo>
                <a:cubicBezTo>
                  <a:pt x="1139" y="1900"/>
                  <a:pt x="909" y="1962"/>
                  <a:pt x="840" y="2127"/>
                </a:cubicBezTo>
                <a:lnTo>
                  <a:pt x="840" y="2127"/>
                </a:lnTo>
                <a:cubicBezTo>
                  <a:pt x="821" y="2176"/>
                  <a:pt x="781" y="2264"/>
                  <a:pt x="738" y="2368"/>
                </a:cubicBezTo>
                <a:lnTo>
                  <a:pt x="738" y="2368"/>
                </a:lnTo>
                <a:cubicBezTo>
                  <a:pt x="683" y="2502"/>
                  <a:pt x="542" y="2500"/>
                  <a:pt x="421" y="2353"/>
                </a:cubicBezTo>
              </a:path>
            </a:pathLst>
          </a:custGeom>
          <a:solidFill>
            <a:schemeClr val="accent4"/>
          </a:solidFill>
          <a:ln>
            <a:noFill/>
          </a:ln>
          <a:effectLst/>
        </p:spPr>
        <p:txBody>
          <a:bodyPr wrap="none" anchor="ctr"/>
          <a:lstStyle/>
          <a:p>
            <a:endParaRPr lang="en-US" sz="3266"/>
          </a:p>
        </p:txBody>
      </p:sp>
      <p:sp>
        <p:nvSpPr>
          <p:cNvPr id="24" name="Freeform 46">
            <a:extLst>
              <a:ext uri="{FF2B5EF4-FFF2-40B4-BE49-F238E27FC236}">
                <a16:creationId xmlns:a16="http://schemas.microsoft.com/office/drawing/2014/main" id="{070D0B9D-85E3-E449-9355-7972A7FACAF3}"/>
              </a:ext>
            </a:extLst>
          </p:cNvPr>
          <p:cNvSpPr>
            <a:spLocks noChangeArrowheads="1"/>
          </p:cNvSpPr>
          <p:nvPr/>
        </p:nvSpPr>
        <p:spPr bwMode="auto">
          <a:xfrm>
            <a:off x="1756712" y="1461027"/>
            <a:ext cx="2633863" cy="2473531"/>
          </a:xfrm>
          <a:custGeom>
            <a:avLst/>
            <a:gdLst>
              <a:gd name="T0" fmla="*/ 1168 w 3523"/>
              <a:gd name="T1" fmla="*/ 421 h 3524"/>
              <a:gd name="T2" fmla="*/ 1761 w 3523"/>
              <a:gd name="T3" fmla="*/ 3 h 3524"/>
              <a:gd name="T4" fmla="*/ 2182 w 3523"/>
              <a:gd name="T5" fmla="*/ 595 h 3524"/>
              <a:gd name="T6" fmla="*/ 2499 w 3523"/>
              <a:gd name="T7" fmla="*/ 609 h 3524"/>
              <a:gd name="T8" fmla="*/ 2602 w 3523"/>
              <a:gd name="T9" fmla="*/ 369 h 3524"/>
              <a:gd name="T10" fmla="*/ 3117 w 3523"/>
              <a:gd name="T11" fmla="*/ 230 h 3524"/>
              <a:gd name="T12" fmla="*/ 3385 w 3523"/>
              <a:gd name="T13" fmla="*/ 691 h 3524"/>
              <a:gd name="T14" fmla="*/ 3051 w 3523"/>
              <a:gd name="T15" fmla="*/ 1014 h 3524"/>
              <a:gd name="T16" fmla="*/ 3022 w 3523"/>
              <a:gd name="T17" fmla="*/ 1417 h 3524"/>
              <a:gd name="T18" fmla="*/ 3522 w 3523"/>
              <a:gd name="T19" fmla="*/ 1763 h 3524"/>
              <a:gd name="T20" fmla="*/ 3522 w 3523"/>
              <a:gd name="T21" fmla="*/ 1763 h 3524"/>
              <a:gd name="T22" fmla="*/ 2930 w 3523"/>
              <a:gd name="T23" fmla="*/ 2184 h 3524"/>
              <a:gd name="T24" fmla="*/ 2916 w 3523"/>
              <a:gd name="T25" fmla="*/ 2501 h 3524"/>
              <a:gd name="T26" fmla="*/ 3155 w 3523"/>
              <a:gd name="T27" fmla="*/ 2602 h 3524"/>
              <a:gd name="T28" fmla="*/ 3294 w 3523"/>
              <a:gd name="T29" fmla="*/ 3118 h 3524"/>
              <a:gd name="T30" fmla="*/ 2833 w 3523"/>
              <a:gd name="T31" fmla="*/ 3387 h 3524"/>
              <a:gd name="T32" fmla="*/ 2510 w 3523"/>
              <a:gd name="T33" fmla="*/ 3053 h 3524"/>
              <a:gd name="T34" fmla="*/ 2108 w 3523"/>
              <a:gd name="T35" fmla="*/ 3024 h 3524"/>
              <a:gd name="T36" fmla="*/ 1761 w 3523"/>
              <a:gd name="T37" fmla="*/ 3523 h 3524"/>
              <a:gd name="T38" fmla="*/ 1262 w 3523"/>
              <a:gd name="T39" fmla="*/ 3176 h 3524"/>
              <a:gd name="T40" fmla="*/ 1291 w 3523"/>
              <a:gd name="T41" fmla="*/ 2774 h 3524"/>
              <a:gd name="T42" fmla="*/ 1625 w 3523"/>
              <a:gd name="T43" fmla="*/ 2452 h 3524"/>
              <a:gd name="T44" fmla="*/ 1356 w 3523"/>
              <a:gd name="T45" fmla="*/ 1991 h 3524"/>
              <a:gd name="T46" fmla="*/ 841 w 3523"/>
              <a:gd name="T47" fmla="*/ 2130 h 3524"/>
              <a:gd name="T48" fmla="*/ 738 w 3523"/>
              <a:gd name="T49" fmla="*/ 2370 h 3524"/>
              <a:gd name="T50" fmla="*/ 421 w 3523"/>
              <a:gd name="T51" fmla="*/ 2355 h 3524"/>
              <a:gd name="T52" fmla="*/ 0 w 3523"/>
              <a:gd name="T53" fmla="*/ 1763 h 3524"/>
              <a:gd name="T54" fmla="*/ 0 w 3523"/>
              <a:gd name="T55" fmla="*/ 1760 h 3524"/>
              <a:gd name="T56" fmla="*/ 346 w 3523"/>
              <a:gd name="T57" fmla="*/ 1261 h 3524"/>
              <a:gd name="T58" fmla="*/ 748 w 3523"/>
              <a:gd name="T59" fmla="*/ 1291 h 3524"/>
              <a:gd name="T60" fmla="*/ 1071 w 3523"/>
              <a:gd name="T61" fmla="*/ 1624 h 3524"/>
              <a:gd name="T62" fmla="*/ 1532 w 3523"/>
              <a:gd name="T63" fmla="*/ 1355 h 3524"/>
              <a:gd name="T64" fmla="*/ 1393 w 3523"/>
              <a:gd name="T65" fmla="*/ 840 h 3524"/>
              <a:gd name="T66" fmla="*/ 1153 w 3523"/>
              <a:gd name="T67" fmla="*/ 738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4">
                <a:moveTo>
                  <a:pt x="1168" y="421"/>
                </a:moveTo>
                <a:lnTo>
                  <a:pt x="1168" y="421"/>
                </a:lnTo>
                <a:cubicBezTo>
                  <a:pt x="1355" y="268"/>
                  <a:pt x="1552" y="127"/>
                  <a:pt x="1760" y="0"/>
                </a:cubicBezTo>
                <a:lnTo>
                  <a:pt x="1761" y="3"/>
                </a:lnTo>
                <a:lnTo>
                  <a:pt x="1761" y="3"/>
                </a:lnTo>
                <a:cubicBezTo>
                  <a:pt x="1888" y="210"/>
                  <a:pt x="2029" y="407"/>
                  <a:pt x="2182" y="595"/>
                </a:cubicBezTo>
                <a:lnTo>
                  <a:pt x="2182" y="595"/>
                </a:lnTo>
                <a:cubicBezTo>
                  <a:pt x="2303" y="742"/>
                  <a:pt x="2444" y="742"/>
                  <a:pt x="2499" y="609"/>
                </a:cubicBezTo>
                <a:lnTo>
                  <a:pt x="2499" y="609"/>
                </a:lnTo>
                <a:cubicBezTo>
                  <a:pt x="2541" y="506"/>
                  <a:pt x="2582" y="417"/>
                  <a:pt x="2602" y="369"/>
                </a:cubicBezTo>
                <a:lnTo>
                  <a:pt x="2602" y="369"/>
                </a:lnTo>
                <a:cubicBezTo>
                  <a:pt x="2670" y="203"/>
                  <a:pt x="2900" y="142"/>
                  <a:pt x="3117" y="230"/>
                </a:cubicBezTo>
                <a:lnTo>
                  <a:pt x="3117" y="230"/>
                </a:lnTo>
                <a:cubicBezTo>
                  <a:pt x="3333" y="319"/>
                  <a:pt x="3454" y="525"/>
                  <a:pt x="3385" y="691"/>
                </a:cubicBezTo>
                <a:lnTo>
                  <a:pt x="3385" y="691"/>
                </a:lnTo>
                <a:cubicBezTo>
                  <a:pt x="3356" y="762"/>
                  <a:pt x="3218" y="894"/>
                  <a:pt x="3051" y="1014"/>
                </a:cubicBezTo>
                <a:lnTo>
                  <a:pt x="3051" y="1014"/>
                </a:lnTo>
                <a:cubicBezTo>
                  <a:pt x="2897" y="1126"/>
                  <a:pt x="2872" y="1299"/>
                  <a:pt x="3022" y="1417"/>
                </a:cubicBezTo>
                <a:lnTo>
                  <a:pt x="3022" y="1417"/>
                </a:lnTo>
                <a:cubicBezTo>
                  <a:pt x="3182" y="1541"/>
                  <a:pt x="3348" y="1657"/>
                  <a:pt x="3522" y="1763"/>
                </a:cubicBezTo>
                <a:lnTo>
                  <a:pt x="3522" y="1763"/>
                </a:lnTo>
                <a:lnTo>
                  <a:pt x="3522" y="1763"/>
                </a:lnTo>
                <a:cubicBezTo>
                  <a:pt x="3314" y="1890"/>
                  <a:pt x="3117" y="2030"/>
                  <a:pt x="2930" y="2184"/>
                </a:cubicBezTo>
                <a:lnTo>
                  <a:pt x="2930" y="2184"/>
                </a:lnTo>
                <a:cubicBezTo>
                  <a:pt x="2782" y="2305"/>
                  <a:pt x="2782" y="2446"/>
                  <a:pt x="2916" y="2501"/>
                </a:cubicBezTo>
                <a:lnTo>
                  <a:pt x="2916" y="2501"/>
                </a:lnTo>
                <a:cubicBezTo>
                  <a:pt x="3019" y="2543"/>
                  <a:pt x="3107" y="2583"/>
                  <a:pt x="3155" y="2602"/>
                </a:cubicBezTo>
                <a:lnTo>
                  <a:pt x="3155" y="2602"/>
                </a:lnTo>
                <a:cubicBezTo>
                  <a:pt x="3321" y="2671"/>
                  <a:pt x="3383" y="2901"/>
                  <a:pt x="3294" y="3118"/>
                </a:cubicBezTo>
                <a:lnTo>
                  <a:pt x="3294" y="3118"/>
                </a:lnTo>
                <a:cubicBezTo>
                  <a:pt x="3205" y="3334"/>
                  <a:pt x="2999" y="3454"/>
                  <a:pt x="2833" y="3387"/>
                </a:cubicBezTo>
                <a:lnTo>
                  <a:pt x="2833" y="3387"/>
                </a:lnTo>
                <a:cubicBezTo>
                  <a:pt x="2762" y="3357"/>
                  <a:pt x="2631" y="3219"/>
                  <a:pt x="2510" y="3053"/>
                </a:cubicBezTo>
                <a:lnTo>
                  <a:pt x="2510" y="3053"/>
                </a:lnTo>
                <a:cubicBezTo>
                  <a:pt x="2398" y="2898"/>
                  <a:pt x="2225" y="2873"/>
                  <a:pt x="2108" y="3024"/>
                </a:cubicBezTo>
                <a:lnTo>
                  <a:pt x="2108" y="3024"/>
                </a:lnTo>
                <a:cubicBezTo>
                  <a:pt x="1983" y="3182"/>
                  <a:pt x="1868" y="3349"/>
                  <a:pt x="1762" y="3522"/>
                </a:cubicBezTo>
                <a:lnTo>
                  <a:pt x="1761" y="3523"/>
                </a:lnTo>
                <a:lnTo>
                  <a:pt x="1761" y="3523"/>
                </a:lnTo>
                <a:cubicBezTo>
                  <a:pt x="1587" y="3417"/>
                  <a:pt x="1421" y="3301"/>
                  <a:pt x="1262" y="3176"/>
                </a:cubicBezTo>
                <a:lnTo>
                  <a:pt x="1262" y="3176"/>
                </a:lnTo>
                <a:cubicBezTo>
                  <a:pt x="1111" y="3059"/>
                  <a:pt x="1136" y="2886"/>
                  <a:pt x="1291" y="2774"/>
                </a:cubicBezTo>
                <a:lnTo>
                  <a:pt x="1291" y="2774"/>
                </a:lnTo>
                <a:cubicBezTo>
                  <a:pt x="1457" y="2654"/>
                  <a:pt x="1595" y="2522"/>
                  <a:pt x="1625" y="2452"/>
                </a:cubicBezTo>
                <a:lnTo>
                  <a:pt x="1625" y="2452"/>
                </a:lnTo>
                <a:cubicBezTo>
                  <a:pt x="1693" y="2287"/>
                  <a:pt x="1573" y="2080"/>
                  <a:pt x="1356" y="1991"/>
                </a:cubicBezTo>
                <a:lnTo>
                  <a:pt x="1356" y="1991"/>
                </a:lnTo>
                <a:cubicBezTo>
                  <a:pt x="1139" y="1902"/>
                  <a:pt x="909" y="1964"/>
                  <a:pt x="841" y="2130"/>
                </a:cubicBezTo>
                <a:lnTo>
                  <a:pt x="841" y="2130"/>
                </a:lnTo>
                <a:cubicBezTo>
                  <a:pt x="821" y="2178"/>
                  <a:pt x="781" y="2267"/>
                  <a:pt x="738" y="2370"/>
                </a:cubicBezTo>
                <a:lnTo>
                  <a:pt x="738" y="2370"/>
                </a:lnTo>
                <a:cubicBezTo>
                  <a:pt x="684" y="2504"/>
                  <a:pt x="542" y="2503"/>
                  <a:pt x="421" y="2355"/>
                </a:cubicBezTo>
                <a:lnTo>
                  <a:pt x="421" y="2355"/>
                </a:lnTo>
                <a:cubicBezTo>
                  <a:pt x="268" y="2168"/>
                  <a:pt x="127" y="1971"/>
                  <a:pt x="0" y="1763"/>
                </a:cubicBezTo>
                <a:lnTo>
                  <a:pt x="0" y="1760"/>
                </a:lnTo>
                <a:lnTo>
                  <a:pt x="0" y="1760"/>
                </a:lnTo>
                <a:cubicBezTo>
                  <a:pt x="106" y="1586"/>
                  <a:pt x="221" y="1420"/>
                  <a:pt x="346" y="1261"/>
                </a:cubicBezTo>
                <a:lnTo>
                  <a:pt x="346" y="1261"/>
                </a:lnTo>
                <a:cubicBezTo>
                  <a:pt x="463" y="1111"/>
                  <a:pt x="636" y="1135"/>
                  <a:pt x="748" y="1291"/>
                </a:cubicBezTo>
                <a:lnTo>
                  <a:pt x="748" y="1291"/>
                </a:lnTo>
                <a:cubicBezTo>
                  <a:pt x="869" y="1456"/>
                  <a:pt x="1000" y="1595"/>
                  <a:pt x="1071" y="1624"/>
                </a:cubicBezTo>
                <a:lnTo>
                  <a:pt x="1071" y="1624"/>
                </a:lnTo>
                <a:cubicBezTo>
                  <a:pt x="1237" y="1692"/>
                  <a:pt x="1443" y="1572"/>
                  <a:pt x="1532" y="1355"/>
                </a:cubicBezTo>
                <a:lnTo>
                  <a:pt x="1532" y="1355"/>
                </a:lnTo>
                <a:cubicBezTo>
                  <a:pt x="1621" y="1139"/>
                  <a:pt x="1559" y="909"/>
                  <a:pt x="1393" y="840"/>
                </a:cubicBezTo>
                <a:lnTo>
                  <a:pt x="1393" y="840"/>
                </a:lnTo>
                <a:cubicBezTo>
                  <a:pt x="1345" y="821"/>
                  <a:pt x="1257" y="781"/>
                  <a:pt x="1153" y="738"/>
                </a:cubicBezTo>
                <a:lnTo>
                  <a:pt x="1153" y="738"/>
                </a:lnTo>
                <a:cubicBezTo>
                  <a:pt x="1020" y="683"/>
                  <a:pt x="1020" y="541"/>
                  <a:pt x="1168" y="421"/>
                </a:cubicBezTo>
              </a:path>
            </a:pathLst>
          </a:custGeom>
          <a:solidFill>
            <a:schemeClr val="accent1"/>
          </a:solidFill>
          <a:ln>
            <a:noFill/>
          </a:ln>
          <a:effectLst/>
        </p:spPr>
        <p:txBody>
          <a:bodyPr wrap="none" anchor="ctr"/>
          <a:lstStyle/>
          <a:p>
            <a:endParaRPr lang="en-US" sz="3266"/>
          </a:p>
        </p:txBody>
      </p:sp>
      <p:sp>
        <p:nvSpPr>
          <p:cNvPr id="25" name="Freeform 47">
            <a:extLst>
              <a:ext uri="{FF2B5EF4-FFF2-40B4-BE49-F238E27FC236}">
                <a16:creationId xmlns:a16="http://schemas.microsoft.com/office/drawing/2014/main" id="{4A770859-C1F7-AA46-A2AA-42817F70E135}"/>
              </a:ext>
            </a:extLst>
          </p:cNvPr>
          <p:cNvSpPr>
            <a:spLocks noChangeArrowheads="1"/>
          </p:cNvSpPr>
          <p:nvPr/>
        </p:nvSpPr>
        <p:spPr bwMode="auto">
          <a:xfrm>
            <a:off x="1756712" y="3930795"/>
            <a:ext cx="2633863" cy="2473531"/>
          </a:xfrm>
          <a:custGeom>
            <a:avLst/>
            <a:gdLst>
              <a:gd name="T0" fmla="*/ 2353 w 3523"/>
              <a:gd name="T1" fmla="*/ 3103 h 3525"/>
              <a:gd name="T2" fmla="*/ 1761 w 3523"/>
              <a:gd name="T3" fmla="*/ 3521 h 3525"/>
              <a:gd name="T4" fmla="*/ 1340 w 3523"/>
              <a:gd name="T5" fmla="*/ 2929 h 3525"/>
              <a:gd name="T6" fmla="*/ 1022 w 3523"/>
              <a:gd name="T7" fmla="*/ 2915 h 3525"/>
              <a:gd name="T8" fmla="*/ 920 w 3523"/>
              <a:gd name="T9" fmla="*/ 3155 h 3525"/>
              <a:gd name="T10" fmla="*/ 404 w 3523"/>
              <a:gd name="T11" fmla="*/ 3293 h 3525"/>
              <a:gd name="T12" fmla="*/ 136 w 3523"/>
              <a:gd name="T13" fmla="*/ 2832 h 3525"/>
              <a:gd name="T14" fmla="*/ 470 w 3523"/>
              <a:gd name="T15" fmla="*/ 2510 h 3525"/>
              <a:gd name="T16" fmla="*/ 499 w 3523"/>
              <a:gd name="T17" fmla="*/ 2107 h 3525"/>
              <a:gd name="T18" fmla="*/ 0 w 3523"/>
              <a:gd name="T19" fmla="*/ 1761 h 3525"/>
              <a:gd name="T20" fmla="*/ 0 w 3523"/>
              <a:gd name="T21" fmla="*/ 1761 h 3525"/>
              <a:gd name="T22" fmla="*/ 591 w 3523"/>
              <a:gd name="T23" fmla="*/ 1340 h 3525"/>
              <a:gd name="T24" fmla="*/ 606 w 3523"/>
              <a:gd name="T25" fmla="*/ 1022 h 3525"/>
              <a:gd name="T26" fmla="*/ 366 w 3523"/>
              <a:gd name="T27" fmla="*/ 920 h 3525"/>
              <a:gd name="T28" fmla="*/ 227 w 3523"/>
              <a:gd name="T29" fmla="*/ 405 h 3525"/>
              <a:gd name="T30" fmla="*/ 689 w 3523"/>
              <a:gd name="T31" fmla="*/ 136 h 3525"/>
              <a:gd name="T32" fmla="*/ 1011 w 3523"/>
              <a:gd name="T33" fmla="*/ 470 h 3525"/>
              <a:gd name="T34" fmla="*/ 1414 w 3523"/>
              <a:gd name="T35" fmla="*/ 499 h 3525"/>
              <a:gd name="T36" fmla="*/ 1761 w 3523"/>
              <a:gd name="T37" fmla="*/ 0 h 3525"/>
              <a:gd name="T38" fmla="*/ 2260 w 3523"/>
              <a:gd name="T39" fmla="*/ 346 h 3525"/>
              <a:gd name="T40" fmla="*/ 2230 w 3523"/>
              <a:gd name="T41" fmla="*/ 749 h 3525"/>
              <a:gd name="T42" fmla="*/ 1896 w 3523"/>
              <a:gd name="T43" fmla="*/ 1071 h 3525"/>
              <a:gd name="T44" fmla="*/ 2165 w 3523"/>
              <a:gd name="T45" fmla="*/ 1532 h 3525"/>
              <a:gd name="T46" fmla="*/ 2680 w 3523"/>
              <a:gd name="T47" fmla="*/ 1394 h 3525"/>
              <a:gd name="T48" fmla="*/ 2783 w 3523"/>
              <a:gd name="T49" fmla="*/ 1154 h 3525"/>
              <a:gd name="T50" fmla="*/ 3100 w 3523"/>
              <a:gd name="T51" fmla="*/ 1169 h 3525"/>
              <a:gd name="T52" fmla="*/ 3521 w 3523"/>
              <a:gd name="T53" fmla="*/ 1761 h 3525"/>
              <a:gd name="T54" fmla="*/ 3522 w 3523"/>
              <a:gd name="T55" fmla="*/ 1764 h 3525"/>
              <a:gd name="T56" fmla="*/ 3175 w 3523"/>
              <a:gd name="T57" fmla="*/ 2262 h 3525"/>
              <a:gd name="T58" fmla="*/ 2773 w 3523"/>
              <a:gd name="T59" fmla="*/ 2233 h 3525"/>
              <a:gd name="T60" fmla="*/ 2450 w 3523"/>
              <a:gd name="T61" fmla="*/ 1900 h 3525"/>
              <a:gd name="T62" fmla="*/ 1989 w 3523"/>
              <a:gd name="T63" fmla="*/ 2168 h 3525"/>
              <a:gd name="T64" fmla="*/ 2128 w 3523"/>
              <a:gd name="T65" fmla="*/ 2683 h 3525"/>
              <a:gd name="T66" fmla="*/ 2368 w 3523"/>
              <a:gd name="T67" fmla="*/ 2786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5">
                <a:moveTo>
                  <a:pt x="2353" y="3103"/>
                </a:moveTo>
                <a:lnTo>
                  <a:pt x="2353" y="3103"/>
                </a:lnTo>
                <a:cubicBezTo>
                  <a:pt x="2167" y="3256"/>
                  <a:pt x="1969" y="3397"/>
                  <a:pt x="1762" y="3524"/>
                </a:cubicBezTo>
                <a:lnTo>
                  <a:pt x="1761" y="3521"/>
                </a:lnTo>
                <a:lnTo>
                  <a:pt x="1761" y="3521"/>
                </a:lnTo>
                <a:cubicBezTo>
                  <a:pt x="1633" y="3314"/>
                  <a:pt x="1493" y="3116"/>
                  <a:pt x="1340" y="2929"/>
                </a:cubicBezTo>
                <a:lnTo>
                  <a:pt x="1340" y="2929"/>
                </a:lnTo>
                <a:cubicBezTo>
                  <a:pt x="1218" y="2782"/>
                  <a:pt x="1077" y="2781"/>
                  <a:pt x="1022" y="2915"/>
                </a:cubicBezTo>
                <a:lnTo>
                  <a:pt x="1022" y="2915"/>
                </a:lnTo>
                <a:cubicBezTo>
                  <a:pt x="980" y="3018"/>
                  <a:pt x="939" y="3107"/>
                  <a:pt x="920" y="3155"/>
                </a:cubicBezTo>
                <a:lnTo>
                  <a:pt x="920" y="3155"/>
                </a:lnTo>
                <a:cubicBezTo>
                  <a:pt x="851" y="3320"/>
                  <a:pt x="621" y="3382"/>
                  <a:pt x="404" y="3293"/>
                </a:cubicBezTo>
                <a:lnTo>
                  <a:pt x="404" y="3293"/>
                </a:lnTo>
                <a:cubicBezTo>
                  <a:pt x="188" y="3204"/>
                  <a:pt x="68" y="2998"/>
                  <a:pt x="136" y="2832"/>
                </a:cubicBezTo>
                <a:lnTo>
                  <a:pt x="136" y="2832"/>
                </a:lnTo>
                <a:cubicBezTo>
                  <a:pt x="165" y="2761"/>
                  <a:pt x="304" y="2630"/>
                  <a:pt x="470" y="2510"/>
                </a:cubicBezTo>
                <a:lnTo>
                  <a:pt x="470" y="2510"/>
                </a:lnTo>
                <a:cubicBezTo>
                  <a:pt x="624" y="2398"/>
                  <a:pt x="649" y="2225"/>
                  <a:pt x="499" y="2107"/>
                </a:cubicBezTo>
                <a:lnTo>
                  <a:pt x="499" y="2107"/>
                </a:lnTo>
                <a:cubicBezTo>
                  <a:pt x="340" y="1983"/>
                  <a:pt x="173" y="1867"/>
                  <a:pt x="0" y="1761"/>
                </a:cubicBezTo>
                <a:lnTo>
                  <a:pt x="0" y="1761"/>
                </a:lnTo>
                <a:lnTo>
                  <a:pt x="0" y="1761"/>
                </a:lnTo>
                <a:cubicBezTo>
                  <a:pt x="207" y="1634"/>
                  <a:pt x="405" y="1493"/>
                  <a:pt x="591" y="1340"/>
                </a:cubicBezTo>
                <a:lnTo>
                  <a:pt x="591" y="1340"/>
                </a:lnTo>
                <a:cubicBezTo>
                  <a:pt x="739" y="1219"/>
                  <a:pt x="739" y="1078"/>
                  <a:pt x="606" y="1022"/>
                </a:cubicBezTo>
                <a:lnTo>
                  <a:pt x="606" y="1022"/>
                </a:lnTo>
                <a:cubicBezTo>
                  <a:pt x="503" y="980"/>
                  <a:pt x="414" y="940"/>
                  <a:pt x="366" y="920"/>
                </a:cubicBezTo>
                <a:lnTo>
                  <a:pt x="366" y="920"/>
                </a:lnTo>
                <a:cubicBezTo>
                  <a:pt x="200" y="852"/>
                  <a:pt x="139" y="621"/>
                  <a:pt x="227" y="405"/>
                </a:cubicBezTo>
                <a:lnTo>
                  <a:pt x="227" y="405"/>
                </a:lnTo>
                <a:cubicBezTo>
                  <a:pt x="316" y="189"/>
                  <a:pt x="523" y="68"/>
                  <a:pt x="689" y="136"/>
                </a:cubicBezTo>
                <a:lnTo>
                  <a:pt x="689" y="136"/>
                </a:lnTo>
                <a:cubicBezTo>
                  <a:pt x="759" y="166"/>
                  <a:pt x="891" y="304"/>
                  <a:pt x="1011" y="470"/>
                </a:cubicBezTo>
                <a:lnTo>
                  <a:pt x="1011" y="470"/>
                </a:lnTo>
                <a:cubicBezTo>
                  <a:pt x="1123" y="625"/>
                  <a:pt x="1296" y="649"/>
                  <a:pt x="1414" y="499"/>
                </a:cubicBezTo>
                <a:lnTo>
                  <a:pt x="1414" y="499"/>
                </a:lnTo>
                <a:cubicBezTo>
                  <a:pt x="1538" y="340"/>
                  <a:pt x="1654" y="174"/>
                  <a:pt x="1760" y="1"/>
                </a:cubicBezTo>
                <a:lnTo>
                  <a:pt x="1761" y="0"/>
                </a:lnTo>
                <a:lnTo>
                  <a:pt x="1761" y="0"/>
                </a:lnTo>
                <a:cubicBezTo>
                  <a:pt x="1934" y="106"/>
                  <a:pt x="2100" y="222"/>
                  <a:pt x="2260" y="346"/>
                </a:cubicBezTo>
                <a:lnTo>
                  <a:pt x="2260" y="346"/>
                </a:lnTo>
                <a:cubicBezTo>
                  <a:pt x="2410" y="464"/>
                  <a:pt x="2385" y="636"/>
                  <a:pt x="2230" y="749"/>
                </a:cubicBezTo>
                <a:lnTo>
                  <a:pt x="2230" y="749"/>
                </a:lnTo>
                <a:cubicBezTo>
                  <a:pt x="2065" y="869"/>
                  <a:pt x="1926" y="1000"/>
                  <a:pt x="1896" y="1071"/>
                </a:cubicBezTo>
                <a:lnTo>
                  <a:pt x="1896" y="1071"/>
                </a:lnTo>
                <a:cubicBezTo>
                  <a:pt x="1828" y="1237"/>
                  <a:pt x="1949" y="1444"/>
                  <a:pt x="2165" y="1532"/>
                </a:cubicBezTo>
                <a:lnTo>
                  <a:pt x="2165" y="1532"/>
                </a:lnTo>
                <a:cubicBezTo>
                  <a:pt x="2381" y="1621"/>
                  <a:pt x="2612" y="1560"/>
                  <a:pt x="2680" y="1394"/>
                </a:cubicBezTo>
                <a:lnTo>
                  <a:pt x="2680" y="1394"/>
                </a:lnTo>
                <a:cubicBezTo>
                  <a:pt x="2700" y="1346"/>
                  <a:pt x="2741" y="1257"/>
                  <a:pt x="2783" y="1154"/>
                </a:cubicBezTo>
                <a:lnTo>
                  <a:pt x="2783" y="1154"/>
                </a:lnTo>
                <a:cubicBezTo>
                  <a:pt x="2837" y="1020"/>
                  <a:pt x="2979" y="1021"/>
                  <a:pt x="3100" y="1169"/>
                </a:cubicBezTo>
                <a:lnTo>
                  <a:pt x="3100" y="1169"/>
                </a:lnTo>
                <a:cubicBezTo>
                  <a:pt x="3254" y="1356"/>
                  <a:pt x="3394" y="1553"/>
                  <a:pt x="3521" y="1761"/>
                </a:cubicBezTo>
                <a:lnTo>
                  <a:pt x="3522" y="1764"/>
                </a:lnTo>
                <a:lnTo>
                  <a:pt x="3522" y="1764"/>
                </a:lnTo>
                <a:cubicBezTo>
                  <a:pt x="3416" y="1937"/>
                  <a:pt x="3300" y="2103"/>
                  <a:pt x="3175" y="2262"/>
                </a:cubicBezTo>
                <a:lnTo>
                  <a:pt x="3175" y="2262"/>
                </a:lnTo>
                <a:cubicBezTo>
                  <a:pt x="3058" y="2413"/>
                  <a:pt x="2885" y="2388"/>
                  <a:pt x="2773" y="2233"/>
                </a:cubicBezTo>
                <a:lnTo>
                  <a:pt x="2773" y="2233"/>
                </a:lnTo>
                <a:cubicBezTo>
                  <a:pt x="2653" y="2068"/>
                  <a:pt x="2521" y="1929"/>
                  <a:pt x="2450" y="1900"/>
                </a:cubicBezTo>
                <a:lnTo>
                  <a:pt x="2450" y="1900"/>
                </a:lnTo>
                <a:cubicBezTo>
                  <a:pt x="2285" y="1831"/>
                  <a:pt x="2078" y="1952"/>
                  <a:pt x="1989" y="2168"/>
                </a:cubicBezTo>
                <a:lnTo>
                  <a:pt x="1989" y="2168"/>
                </a:lnTo>
                <a:cubicBezTo>
                  <a:pt x="1901" y="2384"/>
                  <a:pt x="1962" y="2615"/>
                  <a:pt x="2128" y="2683"/>
                </a:cubicBezTo>
                <a:lnTo>
                  <a:pt x="2128" y="2683"/>
                </a:lnTo>
                <a:cubicBezTo>
                  <a:pt x="2176" y="2703"/>
                  <a:pt x="2265" y="2743"/>
                  <a:pt x="2368" y="2786"/>
                </a:cubicBezTo>
                <a:lnTo>
                  <a:pt x="2368" y="2786"/>
                </a:lnTo>
                <a:cubicBezTo>
                  <a:pt x="2502" y="2841"/>
                  <a:pt x="2501" y="2982"/>
                  <a:pt x="2353" y="3103"/>
                </a:cubicBezTo>
              </a:path>
            </a:pathLst>
          </a:custGeom>
          <a:solidFill>
            <a:schemeClr val="accent3"/>
          </a:solidFill>
          <a:ln>
            <a:noFill/>
          </a:ln>
          <a:effectLst/>
        </p:spPr>
        <p:txBody>
          <a:bodyPr wrap="none" anchor="ctr"/>
          <a:lstStyle/>
          <a:p>
            <a:endParaRPr lang="en-US" sz="3266"/>
          </a:p>
        </p:txBody>
      </p:sp>
      <p:sp>
        <p:nvSpPr>
          <p:cNvPr id="4" name="TextBox 3">
            <a:extLst>
              <a:ext uri="{FF2B5EF4-FFF2-40B4-BE49-F238E27FC236}">
                <a16:creationId xmlns:a16="http://schemas.microsoft.com/office/drawing/2014/main" id="{1EA82FDF-6425-4346-9D2F-AF66DE63DD02}"/>
              </a:ext>
            </a:extLst>
          </p:cNvPr>
          <p:cNvSpPr txBox="1"/>
          <p:nvPr/>
        </p:nvSpPr>
        <p:spPr>
          <a:xfrm>
            <a:off x="4000698" y="318129"/>
            <a:ext cx="4166590" cy="656590"/>
          </a:xfrm>
          <a:prstGeom prst="rect">
            <a:avLst/>
          </a:prstGeom>
          <a:noFill/>
        </p:spPr>
        <p:txBody>
          <a:bodyPr wrap="none" rtlCol="0" anchor="b">
            <a:spAutoFit/>
          </a:bodyPr>
          <a:lstStyle/>
          <a:p>
            <a:pPr algn="ctr">
              <a:lnSpc>
                <a:spcPts val="4440"/>
              </a:lnSpc>
            </a:pPr>
            <a:r>
              <a:rPr lang="en-US" sz="3700" b="1" spc="-145">
                <a:solidFill>
                  <a:schemeClr val="tx2"/>
                </a:solidFill>
                <a:latin typeface="Source Sans Pro" panose="020B0503030403020204" pitchFamily="34" charset="0"/>
                <a:ea typeface="Source Sans Pro" panose="020B0503030403020204" pitchFamily="34" charset="0"/>
              </a:rPr>
              <a:t>PUZZLE INFOGRAPHIC</a:t>
            </a:r>
          </a:p>
        </p:txBody>
      </p:sp>
      <p:sp>
        <p:nvSpPr>
          <p:cNvPr id="10" name="TextBox 9">
            <a:extLst>
              <a:ext uri="{FF2B5EF4-FFF2-40B4-BE49-F238E27FC236}">
                <a16:creationId xmlns:a16="http://schemas.microsoft.com/office/drawing/2014/main" id="{E6787B63-650A-DD4F-BAE3-1242D73F0774}"/>
              </a:ext>
            </a:extLst>
          </p:cNvPr>
          <p:cNvSpPr txBox="1"/>
          <p:nvPr/>
        </p:nvSpPr>
        <p:spPr>
          <a:xfrm>
            <a:off x="6162698" y="2055856"/>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Teams will need </a:t>
            </a:r>
            <a:r>
              <a:rPr lang="en-GB" sz="1200">
                <a:solidFill>
                  <a:srgbClr val="000000"/>
                </a:solidFill>
              </a:rPr>
              <a:t>to </a:t>
            </a:r>
            <a:r>
              <a:rPr kumimoji="0" lang="en-GB" sz="1200" b="0" i="0" u="none" strike="noStrike" kern="1200" cap="none" spc="0" normalizeH="0" baseline="0" noProof="0">
                <a:ln>
                  <a:noFill/>
                </a:ln>
                <a:solidFill>
                  <a:srgbClr val="000000"/>
                </a:solidFill>
                <a:effectLst/>
                <a:uLnTx/>
                <a:uFillTx/>
                <a:ea typeface="+mn-ea"/>
                <a:cs typeface="+mn-cs"/>
              </a:rPr>
              <a:t>embrace functionality changes to tools they use as an opportunity to work more collaboratively as one UKHSA.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Guidance and training is provided to support colleagues and external stakeholders in adapting to changes in ways of working. </a:t>
            </a:r>
          </a:p>
        </p:txBody>
      </p:sp>
      <p:sp>
        <p:nvSpPr>
          <p:cNvPr id="11" name="TextBox 10">
            <a:extLst>
              <a:ext uri="{FF2B5EF4-FFF2-40B4-BE49-F238E27FC236}">
                <a16:creationId xmlns:a16="http://schemas.microsoft.com/office/drawing/2014/main" id="{09DC6DD1-5EEE-184B-BB78-0FE37358A096}"/>
              </a:ext>
            </a:extLst>
          </p:cNvPr>
          <p:cNvSpPr txBox="1"/>
          <p:nvPr/>
        </p:nvSpPr>
        <p:spPr>
          <a:xfrm>
            <a:off x="6162698" y="1764559"/>
            <a:ext cx="759823" cy="344774"/>
          </a:xfrm>
          <a:prstGeom prst="rect">
            <a:avLst/>
          </a:prstGeom>
          <a:noFill/>
        </p:spPr>
        <p:txBody>
          <a:bodyPr wrap="none" rtlCol="0" anchor="b">
            <a:spAutoFit/>
          </a:bodyPr>
          <a:lstStyle/>
          <a:p>
            <a:pPr>
              <a:lnSpc>
                <a:spcPts val="2160"/>
              </a:lnSpc>
            </a:pPr>
            <a:r>
              <a:rPr lang="en-US" sz="1400" b="1" spc="-15">
                <a:solidFill>
                  <a:schemeClr val="accent1"/>
                </a:solidFill>
                <a:ea typeface="Source Sans Pro" panose="020B0503030403020204" pitchFamily="34" charset="0"/>
              </a:rPr>
              <a:t>People</a:t>
            </a:r>
          </a:p>
        </p:txBody>
      </p:sp>
      <p:sp>
        <p:nvSpPr>
          <p:cNvPr id="13" name="TextBox 12">
            <a:extLst>
              <a:ext uri="{FF2B5EF4-FFF2-40B4-BE49-F238E27FC236}">
                <a16:creationId xmlns:a16="http://schemas.microsoft.com/office/drawing/2014/main" id="{C77DC139-1CAD-C045-9C56-2ED6DAC8279E}"/>
              </a:ext>
            </a:extLst>
          </p:cNvPr>
          <p:cNvSpPr txBox="1"/>
          <p:nvPr/>
        </p:nvSpPr>
        <p:spPr>
          <a:xfrm>
            <a:off x="6162698" y="2920162"/>
            <a:ext cx="1153970" cy="344774"/>
          </a:xfrm>
          <a:prstGeom prst="rect">
            <a:avLst/>
          </a:prstGeom>
          <a:noFill/>
        </p:spPr>
        <p:txBody>
          <a:bodyPr wrap="none" rtlCol="0" anchor="b">
            <a:spAutoFit/>
          </a:bodyPr>
          <a:lstStyle/>
          <a:p>
            <a:pPr>
              <a:lnSpc>
                <a:spcPts val="2160"/>
              </a:lnSpc>
            </a:pPr>
            <a:r>
              <a:rPr lang="en-US" sz="1400" b="1" spc="-15">
                <a:solidFill>
                  <a:schemeClr val="accent2"/>
                </a:solidFill>
                <a:ea typeface="Source Sans Pro" panose="020B0503030403020204" pitchFamily="34" charset="0"/>
              </a:rPr>
              <a:t>Technology</a:t>
            </a:r>
          </a:p>
        </p:txBody>
      </p:sp>
      <p:sp>
        <p:nvSpPr>
          <p:cNvPr id="15" name="TextBox 14">
            <a:extLst>
              <a:ext uri="{FF2B5EF4-FFF2-40B4-BE49-F238E27FC236}">
                <a16:creationId xmlns:a16="http://schemas.microsoft.com/office/drawing/2014/main" id="{90FA8430-367A-544C-8DD4-850EF8E3233C}"/>
              </a:ext>
            </a:extLst>
          </p:cNvPr>
          <p:cNvSpPr txBox="1"/>
          <p:nvPr/>
        </p:nvSpPr>
        <p:spPr>
          <a:xfrm>
            <a:off x="6173624" y="4021759"/>
            <a:ext cx="564898" cy="344774"/>
          </a:xfrm>
          <a:prstGeom prst="rect">
            <a:avLst/>
          </a:prstGeom>
          <a:noFill/>
        </p:spPr>
        <p:txBody>
          <a:bodyPr wrap="none" rtlCol="0" anchor="b">
            <a:spAutoFit/>
          </a:bodyPr>
          <a:lstStyle/>
          <a:p>
            <a:pPr>
              <a:lnSpc>
                <a:spcPts val="2160"/>
              </a:lnSpc>
            </a:pPr>
            <a:r>
              <a:rPr lang="en-US" sz="1400" b="1" spc="-15">
                <a:solidFill>
                  <a:schemeClr val="accent3"/>
                </a:solidFill>
                <a:ea typeface="Source Sans Pro" panose="020B0503030403020204" pitchFamily="34" charset="0"/>
              </a:rPr>
              <a:t>Data</a:t>
            </a:r>
          </a:p>
        </p:txBody>
      </p:sp>
      <p:sp>
        <p:nvSpPr>
          <p:cNvPr id="17" name="TextBox 16">
            <a:extLst>
              <a:ext uri="{FF2B5EF4-FFF2-40B4-BE49-F238E27FC236}">
                <a16:creationId xmlns:a16="http://schemas.microsoft.com/office/drawing/2014/main" id="{23FB63EC-1A38-364E-8FE5-EF7B102D54A8}"/>
              </a:ext>
            </a:extLst>
          </p:cNvPr>
          <p:cNvSpPr txBox="1"/>
          <p:nvPr/>
        </p:nvSpPr>
        <p:spPr>
          <a:xfrm>
            <a:off x="6173624" y="5122201"/>
            <a:ext cx="868507" cy="344774"/>
          </a:xfrm>
          <a:prstGeom prst="rect">
            <a:avLst/>
          </a:prstGeom>
          <a:noFill/>
        </p:spPr>
        <p:txBody>
          <a:bodyPr wrap="none" rtlCol="0" anchor="b">
            <a:spAutoFit/>
          </a:bodyPr>
          <a:lstStyle/>
          <a:p>
            <a:pPr>
              <a:lnSpc>
                <a:spcPts val="2160"/>
              </a:lnSpc>
            </a:pPr>
            <a:r>
              <a:rPr lang="en-US" sz="1400" b="1" spc="-15">
                <a:solidFill>
                  <a:schemeClr val="accent4"/>
                </a:solidFill>
                <a:ea typeface="Source Sans Pro" panose="020B0503030403020204" pitchFamily="34" charset="0"/>
              </a:rPr>
              <a:t>Process</a:t>
            </a:r>
          </a:p>
        </p:txBody>
      </p:sp>
      <p:pic>
        <p:nvPicPr>
          <p:cNvPr id="2" name="Graphic 1" descr="Cheers with solid fill">
            <a:extLst>
              <a:ext uri="{FF2B5EF4-FFF2-40B4-BE49-F238E27FC236}">
                <a16:creationId xmlns:a16="http://schemas.microsoft.com/office/drawing/2014/main" id="{BF08D8B3-7886-B1F1-01F8-D74A03A0DF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0635" y="2155800"/>
            <a:ext cx="914400" cy="914400"/>
          </a:xfrm>
          <a:prstGeom prst="rect">
            <a:avLst/>
          </a:prstGeom>
        </p:spPr>
      </p:pic>
      <p:pic>
        <p:nvPicPr>
          <p:cNvPr id="3" name="Graphic 2" descr="Workflow with solid fill">
            <a:extLst>
              <a:ext uri="{FF2B5EF4-FFF2-40B4-BE49-F238E27FC236}">
                <a16:creationId xmlns:a16="http://schemas.microsoft.com/office/drawing/2014/main" id="{15DCC518-7350-1DE1-1809-A4BF4DB8F3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9510" y="3180399"/>
            <a:ext cx="914400" cy="914400"/>
          </a:xfrm>
          <a:prstGeom prst="rect">
            <a:avLst/>
          </a:prstGeom>
        </p:spPr>
      </p:pic>
      <p:pic>
        <p:nvPicPr>
          <p:cNvPr id="34" name="Graphic 33" descr="Internet Of Things with solid fill">
            <a:extLst>
              <a:ext uri="{FF2B5EF4-FFF2-40B4-BE49-F238E27FC236}">
                <a16:creationId xmlns:a16="http://schemas.microsoft.com/office/drawing/2014/main" id="{9B1641C1-ED20-A71B-BB45-266BC8FABB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5035" y="3734299"/>
            <a:ext cx="914400" cy="914400"/>
          </a:xfrm>
          <a:prstGeom prst="rect">
            <a:avLst/>
          </a:prstGeom>
        </p:spPr>
      </p:pic>
      <p:pic>
        <p:nvPicPr>
          <p:cNvPr id="36" name="Graphic 35" descr="Database with solid fill">
            <a:extLst>
              <a:ext uri="{FF2B5EF4-FFF2-40B4-BE49-F238E27FC236}">
                <a16:creationId xmlns:a16="http://schemas.microsoft.com/office/drawing/2014/main" id="{06FEDBA7-F789-F68A-04C9-09C6A63C07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36263" y="4684954"/>
            <a:ext cx="902072" cy="902072"/>
          </a:xfrm>
          <a:prstGeom prst="rect">
            <a:avLst/>
          </a:prstGeom>
        </p:spPr>
      </p:pic>
      <p:sp>
        <p:nvSpPr>
          <p:cNvPr id="37" name="TextBox 36">
            <a:extLst>
              <a:ext uri="{FF2B5EF4-FFF2-40B4-BE49-F238E27FC236}">
                <a16:creationId xmlns:a16="http://schemas.microsoft.com/office/drawing/2014/main" id="{CB56FA20-8A85-4571-124F-3D9C5706FF65}"/>
              </a:ext>
            </a:extLst>
          </p:cNvPr>
          <p:cNvSpPr txBox="1"/>
          <p:nvPr/>
        </p:nvSpPr>
        <p:spPr>
          <a:xfrm>
            <a:off x="6162697" y="3232930"/>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Consolidation of Jira, Confluence and Git Hosting within the Cloud creating functionality changes and impacting some plug-in applications.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We are working to deliver these changes with minimal downtime and disruption.</a:t>
            </a:r>
          </a:p>
        </p:txBody>
      </p:sp>
      <p:sp>
        <p:nvSpPr>
          <p:cNvPr id="38" name="TextBox 37">
            <a:extLst>
              <a:ext uri="{FF2B5EF4-FFF2-40B4-BE49-F238E27FC236}">
                <a16:creationId xmlns:a16="http://schemas.microsoft.com/office/drawing/2014/main" id="{E36A7550-8372-80CB-CE19-DB4E23C45A98}"/>
              </a:ext>
            </a:extLst>
          </p:cNvPr>
          <p:cNvSpPr txBox="1"/>
          <p:nvPr/>
        </p:nvSpPr>
        <p:spPr>
          <a:xfrm>
            <a:off x="6162696" y="4347478"/>
            <a:ext cx="5397931" cy="646331"/>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A degree of ‘house-keeping’ will be completed before former PHE and T&amp;T data is migrated to the Cloud. D</a:t>
            </a:r>
            <a:r>
              <a:rPr lang="en-GB" sz="1200" err="1">
                <a:solidFill>
                  <a:srgbClr val="000000"/>
                </a:solidFill>
              </a:rPr>
              <a:t>uplicates</a:t>
            </a:r>
            <a:r>
              <a:rPr lang="en-GB" sz="1200">
                <a:solidFill>
                  <a:srgbClr val="000000"/>
                </a:solidFill>
              </a:rPr>
              <a:t> will be fixed and any unused or inactive spaces that is no longer required will be moved to archive.</a:t>
            </a:r>
            <a:endParaRPr kumimoji="0" lang="en-GB" sz="1200" b="0" i="0" u="none" strike="noStrike" kern="1200" cap="none" spc="0" normalizeH="0" baseline="0" noProof="0">
              <a:ln>
                <a:noFill/>
              </a:ln>
              <a:solidFill>
                <a:srgbClr val="000000"/>
              </a:solidFill>
              <a:effectLst/>
              <a:uLnTx/>
              <a:uFillTx/>
              <a:ea typeface="+mn-ea"/>
              <a:cs typeface="+mn-cs"/>
            </a:endParaRPr>
          </a:p>
        </p:txBody>
      </p:sp>
      <p:sp>
        <p:nvSpPr>
          <p:cNvPr id="39" name="TextBox 38">
            <a:extLst>
              <a:ext uri="{FF2B5EF4-FFF2-40B4-BE49-F238E27FC236}">
                <a16:creationId xmlns:a16="http://schemas.microsoft.com/office/drawing/2014/main" id="{006C26F4-F75A-2E4A-14E1-11D1DA34EB50}"/>
              </a:ext>
            </a:extLst>
          </p:cNvPr>
          <p:cNvSpPr txBox="1"/>
          <p:nvPr/>
        </p:nvSpPr>
        <p:spPr>
          <a:xfrm>
            <a:off x="6162696" y="5413671"/>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Standardised ways of working within the Jira, Confluence and Git Hosting tools that we use.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These take effect within service desk management, project management and software development as well as reporting and decision making</a:t>
            </a:r>
          </a:p>
        </p:txBody>
      </p:sp>
      <p:sp>
        <p:nvSpPr>
          <p:cNvPr id="40" name="Title 1">
            <a:extLst>
              <a:ext uri="{FF2B5EF4-FFF2-40B4-BE49-F238E27FC236}">
                <a16:creationId xmlns:a16="http://schemas.microsoft.com/office/drawing/2014/main" id="{2C2B369A-0A83-0BA0-5E04-D7053FA52842}"/>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How will we make this happen?</a:t>
            </a:r>
            <a:br>
              <a:rPr lang="en-GB"/>
            </a:br>
            <a:r>
              <a:rPr lang="en-GB" sz="2400"/>
              <a:t>A high level overview of what changes to expect</a:t>
            </a:r>
          </a:p>
        </p:txBody>
      </p:sp>
      <p:sp>
        <p:nvSpPr>
          <p:cNvPr id="5" name="Footer Placeholder 2">
            <a:extLst>
              <a:ext uri="{FF2B5EF4-FFF2-40B4-BE49-F238E27FC236}">
                <a16:creationId xmlns:a16="http://schemas.microsoft.com/office/drawing/2014/main" id="{C3982515-A72D-941B-1B68-7360C6A808AA}"/>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23443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8CA032AC-EC3D-CF96-6380-DFE7CCB8B1B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5107555" y="3798674"/>
            <a:ext cx="1999032" cy="2558098"/>
          </a:xfrm>
          <a:prstGeom prst="rect">
            <a:avLst/>
          </a:prstGeom>
        </p:spPr>
      </p:pic>
      <p:sp>
        <p:nvSpPr>
          <p:cNvPr id="21" name="Shape 59502">
            <a:extLst>
              <a:ext uri="{FF2B5EF4-FFF2-40B4-BE49-F238E27FC236}">
                <a16:creationId xmlns:a16="http://schemas.microsoft.com/office/drawing/2014/main" id="{E701EA53-041E-9E4D-8ECF-71E493F1E104}"/>
              </a:ext>
            </a:extLst>
          </p:cNvPr>
          <p:cNvSpPr/>
          <p:nvPr/>
        </p:nvSpPr>
        <p:spPr>
          <a:xfrm>
            <a:off x="331203" y="3041557"/>
            <a:ext cx="2269800" cy="514621"/>
          </a:xfrm>
          <a:prstGeom prst="rect">
            <a:avLst/>
          </a:prstGeom>
          <a:solidFill>
            <a:schemeClr val="accent3"/>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9" name="Shape 59505">
            <a:extLst>
              <a:ext uri="{FF2B5EF4-FFF2-40B4-BE49-F238E27FC236}">
                <a16:creationId xmlns:a16="http://schemas.microsoft.com/office/drawing/2014/main" id="{C1FD93E5-D29A-5B45-8279-5AB1770E668E}"/>
              </a:ext>
            </a:extLst>
          </p:cNvPr>
          <p:cNvSpPr/>
          <p:nvPr/>
        </p:nvSpPr>
        <p:spPr>
          <a:xfrm>
            <a:off x="1345479" y="4644916"/>
            <a:ext cx="2269800" cy="514621"/>
          </a:xfrm>
          <a:prstGeom prst="rect">
            <a:avLst/>
          </a:prstGeom>
          <a:solidFill>
            <a:srgbClr val="FF7F3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7" name="Shape 59508">
            <a:extLst>
              <a:ext uri="{FF2B5EF4-FFF2-40B4-BE49-F238E27FC236}">
                <a16:creationId xmlns:a16="http://schemas.microsoft.com/office/drawing/2014/main" id="{3E24B5C7-943F-1841-A6AD-0D1899D65A6E}"/>
              </a:ext>
            </a:extLst>
          </p:cNvPr>
          <p:cNvSpPr/>
          <p:nvPr/>
        </p:nvSpPr>
        <p:spPr>
          <a:xfrm>
            <a:off x="9470802" y="2970436"/>
            <a:ext cx="2269799" cy="514621"/>
          </a:xfrm>
          <a:prstGeom prst="rect">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5" name="Shape 59511">
            <a:extLst>
              <a:ext uri="{FF2B5EF4-FFF2-40B4-BE49-F238E27FC236}">
                <a16:creationId xmlns:a16="http://schemas.microsoft.com/office/drawing/2014/main" id="{554E4B44-1FC9-4649-B1E4-AEDB390D4045}"/>
              </a:ext>
            </a:extLst>
          </p:cNvPr>
          <p:cNvSpPr/>
          <p:nvPr/>
        </p:nvSpPr>
        <p:spPr>
          <a:xfrm>
            <a:off x="8526757" y="4645852"/>
            <a:ext cx="2269799" cy="514621"/>
          </a:xfrm>
          <a:prstGeom prst="rect">
            <a:avLst/>
          </a:pr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7" name="Shape 59515">
            <a:extLst>
              <a:ext uri="{FF2B5EF4-FFF2-40B4-BE49-F238E27FC236}">
                <a16:creationId xmlns:a16="http://schemas.microsoft.com/office/drawing/2014/main" id="{89EF3C11-1375-A04B-BA72-F041A22674CF}"/>
              </a:ext>
            </a:extLst>
          </p:cNvPr>
          <p:cNvSpPr/>
          <p:nvPr/>
        </p:nvSpPr>
        <p:spPr>
          <a:xfrm>
            <a:off x="2600778" y="3256788"/>
            <a:ext cx="2881454" cy="1344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8" name="Shape 59516">
            <a:extLst>
              <a:ext uri="{FF2B5EF4-FFF2-40B4-BE49-F238E27FC236}">
                <a16:creationId xmlns:a16="http://schemas.microsoft.com/office/drawing/2014/main" id="{74AC61C6-8FD8-2944-AC0F-CED2A883E1C2}"/>
              </a:ext>
            </a:extLst>
          </p:cNvPr>
          <p:cNvSpPr/>
          <p:nvPr/>
        </p:nvSpPr>
        <p:spPr>
          <a:xfrm>
            <a:off x="3633405" y="4902226"/>
            <a:ext cx="1562829" cy="433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9" name="Shape 59517">
            <a:extLst>
              <a:ext uri="{FF2B5EF4-FFF2-40B4-BE49-F238E27FC236}">
                <a16:creationId xmlns:a16="http://schemas.microsoft.com/office/drawing/2014/main" id="{C0A6F732-CCC9-9845-A66E-D7680F5BF7D6}"/>
              </a:ext>
            </a:extLst>
          </p:cNvPr>
          <p:cNvSpPr/>
          <p:nvPr/>
        </p:nvSpPr>
        <p:spPr>
          <a:xfrm>
            <a:off x="6759251" y="3185668"/>
            <a:ext cx="2687156" cy="13443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10" name="Shape 59518">
            <a:extLst>
              <a:ext uri="{FF2B5EF4-FFF2-40B4-BE49-F238E27FC236}">
                <a16:creationId xmlns:a16="http://schemas.microsoft.com/office/drawing/2014/main" id="{67B23ACB-F470-C04B-A773-EAF44D7C4B0D}"/>
              </a:ext>
            </a:extLst>
          </p:cNvPr>
          <p:cNvSpPr/>
          <p:nvPr/>
        </p:nvSpPr>
        <p:spPr>
          <a:xfrm>
            <a:off x="6939535" y="4902226"/>
            <a:ext cx="1562828" cy="4336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41" name="TextBox 40">
            <a:extLst>
              <a:ext uri="{FF2B5EF4-FFF2-40B4-BE49-F238E27FC236}">
                <a16:creationId xmlns:a16="http://schemas.microsoft.com/office/drawing/2014/main" id="{3AE0715C-FCEC-1543-AB77-4A5BCABE9BB9}"/>
              </a:ext>
            </a:extLst>
          </p:cNvPr>
          <p:cNvSpPr txBox="1"/>
          <p:nvPr/>
        </p:nvSpPr>
        <p:spPr>
          <a:xfrm>
            <a:off x="396794" y="3144664"/>
            <a:ext cx="222860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productivity</a:t>
            </a:r>
          </a:p>
        </p:txBody>
      </p:sp>
      <p:sp>
        <p:nvSpPr>
          <p:cNvPr id="42" name="TextBox 41">
            <a:extLst>
              <a:ext uri="{FF2B5EF4-FFF2-40B4-BE49-F238E27FC236}">
                <a16:creationId xmlns:a16="http://schemas.microsoft.com/office/drawing/2014/main" id="{BD091836-05D7-BA45-B256-787EB2B20C70}"/>
              </a:ext>
            </a:extLst>
          </p:cNvPr>
          <p:cNvSpPr txBox="1"/>
          <p:nvPr/>
        </p:nvSpPr>
        <p:spPr>
          <a:xfrm>
            <a:off x="1406242" y="4757867"/>
            <a:ext cx="2202769"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Unified support model</a:t>
            </a:r>
          </a:p>
        </p:txBody>
      </p:sp>
      <p:sp>
        <p:nvSpPr>
          <p:cNvPr id="43" name="TextBox 42">
            <a:extLst>
              <a:ext uri="{FF2B5EF4-FFF2-40B4-BE49-F238E27FC236}">
                <a16:creationId xmlns:a16="http://schemas.microsoft.com/office/drawing/2014/main" id="{13EDF221-D151-9E4F-B09F-766AC2A83E88}"/>
              </a:ext>
            </a:extLst>
          </p:cNvPr>
          <p:cNvSpPr txBox="1"/>
          <p:nvPr/>
        </p:nvSpPr>
        <p:spPr>
          <a:xfrm>
            <a:off x="9632193" y="3073513"/>
            <a:ext cx="1922622"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Quicker access</a:t>
            </a:r>
          </a:p>
        </p:txBody>
      </p:sp>
      <p:sp>
        <p:nvSpPr>
          <p:cNvPr id="44" name="TextBox 43">
            <a:extLst>
              <a:ext uri="{FF2B5EF4-FFF2-40B4-BE49-F238E27FC236}">
                <a16:creationId xmlns:a16="http://schemas.microsoft.com/office/drawing/2014/main" id="{AF7274CC-F61E-1248-8561-E5621091709A}"/>
              </a:ext>
            </a:extLst>
          </p:cNvPr>
          <p:cNvSpPr txBox="1"/>
          <p:nvPr/>
        </p:nvSpPr>
        <p:spPr>
          <a:xfrm>
            <a:off x="8688148" y="4748338"/>
            <a:ext cx="192262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agility</a:t>
            </a:r>
          </a:p>
        </p:txBody>
      </p:sp>
      <p:sp>
        <p:nvSpPr>
          <p:cNvPr id="45" name="Subtitle 2">
            <a:extLst>
              <a:ext uri="{FF2B5EF4-FFF2-40B4-BE49-F238E27FC236}">
                <a16:creationId xmlns:a16="http://schemas.microsoft.com/office/drawing/2014/main" id="{A70BF3FF-EEB5-EE4A-B94F-4DDCCE948731}"/>
              </a:ext>
            </a:extLst>
          </p:cNvPr>
          <p:cNvSpPr txBox="1">
            <a:spLocks/>
          </p:cNvSpPr>
          <p:nvPr/>
        </p:nvSpPr>
        <p:spPr>
          <a:xfrm>
            <a:off x="316785" y="3570231"/>
            <a:ext cx="2283993"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Teams will be able to collaborate more freely, with less barriers to sharing information, ideas and insights</a:t>
            </a:r>
          </a:p>
        </p:txBody>
      </p:sp>
      <p:sp>
        <p:nvSpPr>
          <p:cNvPr id="46" name="Subtitle 2">
            <a:extLst>
              <a:ext uri="{FF2B5EF4-FFF2-40B4-BE49-F238E27FC236}">
                <a16:creationId xmlns:a16="http://schemas.microsoft.com/office/drawing/2014/main" id="{749C2B6A-6D1A-FC42-AE5F-51CEF54AE96F}"/>
              </a:ext>
            </a:extLst>
          </p:cNvPr>
          <p:cNvSpPr txBox="1">
            <a:spLocks/>
          </p:cNvSpPr>
          <p:nvPr/>
        </p:nvSpPr>
        <p:spPr>
          <a:xfrm>
            <a:off x="1345479" y="5259840"/>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A single support model with consolidated processes, policies and escalation paths</a:t>
            </a:r>
          </a:p>
        </p:txBody>
      </p:sp>
      <p:sp>
        <p:nvSpPr>
          <p:cNvPr id="49" name="TextBox 48">
            <a:extLst>
              <a:ext uri="{FF2B5EF4-FFF2-40B4-BE49-F238E27FC236}">
                <a16:creationId xmlns:a16="http://schemas.microsoft.com/office/drawing/2014/main" id="{CF391B95-D48B-F74A-867E-AD2271DAB1CC}"/>
              </a:ext>
            </a:extLst>
          </p:cNvPr>
          <p:cNvSpPr txBox="1"/>
          <p:nvPr/>
        </p:nvSpPr>
        <p:spPr>
          <a:xfrm>
            <a:off x="3704170" y="306186"/>
            <a:ext cx="478368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BUSINESS INFOGRAPHIC</a:t>
            </a:r>
          </a:p>
        </p:txBody>
      </p:sp>
      <p:sp>
        <p:nvSpPr>
          <p:cNvPr id="3" name="Shape 59502">
            <a:extLst>
              <a:ext uri="{FF2B5EF4-FFF2-40B4-BE49-F238E27FC236}">
                <a16:creationId xmlns:a16="http://schemas.microsoft.com/office/drawing/2014/main" id="{FB983CED-AF61-D4CF-1413-180EF3F39704}"/>
              </a:ext>
            </a:extLst>
          </p:cNvPr>
          <p:cNvSpPr/>
          <p:nvPr/>
        </p:nvSpPr>
        <p:spPr>
          <a:xfrm>
            <a:off x="2926434" y="1526775"/>
            <a:ext cx="2269800" cy="514621"/>
          </a:xfrm>
          <a:prstGeom prst="rect">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4" name="TextBox 3">
            <a:extLst>
              <a:ext uri="{FF2B5EF4-FFF2-40B4-BE49-F238E27FC236}">
                <a16:creationId xmlns:a16="http://schemas.microsoft.com/office/drawing/2014/main" id="{412E22DF-D9B2-92E5-7A85-0A46EFB567DD}"/>
              </a:ext>
            </a:extLst>
          </p:cNvPr>
          <p:cNvSpPr txBox="1"/>
          <p:nvPr/>
        </p:nvSpPr>
        <p:spPr>
          <a:xfrm>
            <a:off x="3112220" y="1629853"/>
            <a:ext cx="189800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Improved Security</a:t>
            </a:r>
          </a:p>
        </p:txBody>
      </p:sp>
      <p:sp>
        <p:nvSpPr>
          <p:cNvPr id="5" name="Shape 59502">
            <a:extLst>
              <a:ext uri="{FF2B5EF4-FFF2-40B4-BE49-F238E27FC236}">
                <a16:creationId xmlns:a16="http://schemas.microsoft.com/office/drawing/2014/main" id="{2525DFB5-516C-072C-D28A-25276D14EC6B}"/>
              </a:ext>
            </a:extLst>
          </p:cNvPr>
          <p:cNvSpPr/>
          <p:nvPr/>
        </p:nvSpPr>
        <p:spPr>
          <a:xfrm>
            <a:off x="6939535" y="1526775"/>
            <a:ext cx="2269800" cy="514621"/>
          </a:xfrm>
          <a:prstGeom prst="rect">
            <a:avLst/>
          </a:prstGeom>
          <a:solidFill>
            <a:schemeClr val="accent5"/>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6" name="TextBox 5">
            <a:extLst>
              <a:ext uri="{FF2B5EF4-FFF2-40B4-BE49-F238E27FC236}">
                <a16:creationId xmlns:a16="http://schemas.microsoft.com/office/drawing/2014/main" id="{53899C8F-F6FA-9D81-DCC3-EA08E051E5AB}"/>
              </a:ext>
            </a:extLst>
          </p:cNvPr>
          <p:cNvSpPr txBox="1"/>
          <p:nvPr/>
        </p:nvSpPr>
        <p:spPr>
          <a:xfrm>
            <a:off x="7032428" y="1629853"/>
            <a:ext cx="208401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Reduced run cost</a:t>
            </a:r>
          </a:p>
        </p:txBody>
      </p:sp>
      <p:sp>
        <p:nvSpPr>
          <p:cNvPr id="20" name="Shape 59517">
            <a:extLst>
              <a:ext uri="{FF2B5EF4-FFF2-40B4-BE49-F238E27FC236}">
                <a16:creationId xmlns:a16="http://schemas.microsoft.com/office/drawing/2014/main" id="{E2F2B759-BDB0-F61C-7B25-48755FA40DF3}"/>
              </a:ext>
            </a:extLst>
          </p:cNvPr>
          <p:cNvSpPr/>
          <p:nvPr/>
        </p:nvSpPr>
        <p:spPr>
          <a:xfrm>
            <a:off x="6262261" y="1794404"/>
            <a:ext cx="677274" cy="18921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2" name="Shape 59515">
            <a:extLst>
              <a:ext uri="{FF2B5EF4-FFF2-40B4-BE49-F238E27FC236}">
                <a16:creationId xmlns:a16="http://schemas.microsoft.com/office/drawing/2014/main" id="{A1BC6543-A365-CF40-C25C-854BD2CB9FDE}"/>
              </a:ext>
            </a:extLst>
          </p:cNvPr>
          <p:cNvSpPr/>
          <p:nvPr/>
        </p:nvSpPr>
        <p:spPr>
          <a:xfrm>
            <a:off x="5196009" y="1794404"/>
            <a:ext cx="780254" cy="189214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4" name="Subtitle 2">
            <a:extLst>
              <a:ext uri="{FF2B5EF4-FFF2-40B4-BE49-F238E27FC236}">
                <a16:creationId xmlns:a16="http://schemas.microsoft.com/office/drawing/2014/main" id="{A5610114-F9D5-0385-4251-15807CF9DC77}"/>
              </a:ext>
            </a:extLst>
          </p:cNvPr>
          <p:cNvSpPr txBox="1">
            <a:spLocks/>
          </p:cNvSpPr>
          <p:nvPr/>
        </p:nvSpPr>
        <p:spPr>
          <a:xfrm>
            <a:off x="2926209"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The Cloud offers increased assurance around the storage and management of UKHSA data</a:t>
            </a:r>
          </a:p>
        </p:txBody>
      </p:sp>
      <p:sp>
        <p:nvSpPr>
          <p:cNvPr id="25" name="Subtitle 2">
            <a:extLst>
              <a:ext uri="{FF2B5EF4-FFF2-40B4-BE49-F238E27FC236}">
                <a16:creationId xmlns:a16="http://schemas.microsoft.com/office/drawing/2014/main" id="{3A22D72E-C5F1-35A1-396B-8061BA6292DF}"/>
              </a:ext>
            </a:extLst>
          </p:cNvPr>
          <p:cNvSpPr txBox="1">
            <a:spLocks/>
          </p:cNvSpPr>
          <p:nvPr/>
        </p:nvSpPr>
        <p:spPr>
          <a:xfrm>
            <a:off x="6939535"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Consolidating our data, applications, plug-ins and integrated tools brings long term financial efficiencies</a:t>
            </a:r>
          </a:p>
        </p:txBody>
      </p:sp>
      <p:sp>
        <p:nvSpPr>
          <p:cNvPr id="26" name="Subtitle 2">
            <a:extLst>
              <a:ext uri="{FF2B5EF4-FFF2-40B4-BE49-F238E27FC236}">
                <a16:creationId xmlns:a16="http://schemas.microsoft.com/office/drawing/2014/main" id="{017D483C-F69F-777A-C469-8C39560D8DA4}"/>
              </a:ext>
            </a:extLst>
          </p:cNvPr>
          <p:cNvSpPr txBox="1">
            <a:spLocks/>
          </p:cNvSpPr>
          <p:nvPr/>
        </p:nvSpPr>
        <p:spPr>
          <a:xfrm>
            <a:off x="9437595" y="3516054"/>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Sign-in process will be quicker and more efficient for all users through Single Sign-On (SSO)</a:t>
            </a:r>
          </a:p>
        </p:txBody>
      </p:sp>
      <p:sp>
        <p:nvSpPr>
          <p:cNvPr id="34" name="Subtitle 2">
            <a:extLst>
              <a:ext uri="{FF2B5EF4-FFF2-40B4-BE49-F238E27FC236}">
                <a16:creationId xmlns:a16="http://schemas.microsoft.com/office/drawing/2014/main" id="{8AF8C639-54F6-348E-15E4-C4077130A91F}"/>
              </a:ext>
            </a:extLst>
          </p:cNvPr>
          <p:cNvSpPr txBox="1">
            <a:spLocks/>
          </p:cNvSpPr>
          <p:nvPr/>
        </p:nvSpPr>
        <p:spPr>
          <a:xfrm>
            <a:off x="8526757" y="5259839"/>
            <a:ext cx="2263532" cy="9948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Moving to the Cloud means we are more ready for future releases of new functionality and able to innovate more easily </a:t>
            </a:r>
          </a:p>
        </p:txBody>
      </p:sp>
      <p:sp>
        <p:nvSpPr>
          <p:cNvPr id="36" name="Title 1">
            <a:extLst>
              <a:ext uri="{FF2B5EF4-FFF2-40B4-BE49-F238E27FC236}">
                <a16:creationId xmlns:a16="http://schemas.microsoft.com/office/drawing/2014/main" id="{F31B578B-7C24-9C94-3C22-0DD670C2BB1A}"/>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What benefits and outcomes will we see? </a:t>
            </a:r>
          </a:p>
          <a:p>
            <a:r>
              <a:rPr lang="en-GB" sz="2400"/>
              <a:t>Why we all need to get behind this change</a:t>
            </a:r>
          </a:p>
        </p:txBody>
      </p:sp>
      <p:sp>
        <p:nvSpPr>
          <p:cNvPr id="2" name="Footer Placeholder 2">
            <a:extLst>
              <a:ext uri="{FF2B5EF4-FFF2-40B4-BE49-F238E27FC236}">
                <a16:creationId xmlns:a16="http://schemas.microsoft.com/office/drawing/2014/main" id="{5B5EB35A-DD75-01A8-7196-5B84168049CE}"/>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50388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8789A-D2AC-938B-EC94-945EF3CB043D}"/>
              </a:ext>
            </a:extLst>
          </p:cNvPr>
          <p:cNvSpPr>
            <a:spLocks noGrp="1"/>
          </p:cNvSpPr>
          <p:nvPr>
            <p:ph type="title"/>
          </p:nvPr>
        </p:nvSpPr>
        <p:spPr>
          <a:xfrm>
            <a:off x="330206" y="218567"/>
            <a:ext cx="10515600" cy="972607"/>
          </a:xfrm>
        </p:spPr>
        <p:txBody>
          <a:bodyPr>
            <a:normAutofit/>
          </a:bodyPr>
          <a:lstStyle/>
          <a:p>
            <a:r>
              <a:rPr lang="en-GB"/>
              <a:t>T-minus plan</a:t>
            </a:r>
            <a:br>
              <a:rPr lang="en-GB"/>
            </a:br>
            <a:r>
              <a:rPr lang="en-GB" sz="2400"/>
              <a:t>PHE / NTBS Jira and Confluence users</a:t>
            </a:r>
          </a:p>
        </p:txBody>
      </p:sp>
      <p:sp>
        <p:nvSpPr>
          <p:cNvPr id="5" name="Slide Number Placeholder 4">
            <a:extLst>
              <a:ext uri="{FF2B5EF4-FFF2-40B4-BE49-F238E27FC236}">
                <a16:creationId xmlns:a16="http://schemas.microsoft.com/office/drawing/2014/main" id="{F37021F8-CA57-7041-B3A9-9D7458EB4731}"/>
              </a:ext>
            </a:extLst>
          </p:cNvPr>
          <p:cNvSpPr>
            <a:spLocks noGrp="1"/>
          </p:cNvSpPr>
          <p:nvPr>
            <p:ph type="sldNum" sz="quarter" idx="11"/>
          </p:nvPr>
        </p:nvSpPr>
        <p:spPr/>
        <p:txBody>
          <a:bodyPr/>
          <a:lstStyle/>
          <a:p>
            <a:fld id="{344369E4-5DE7-46E5-874E-4FD437973785}" type="slidenum">
              <a:rPr lang="en-GB" smtClean="0"/>
              <a:pPr/>
              <a:t>14</a:t>
            </a:fld>
            <a:endParaRPr lang="en-GB" sz="1400"/>
          </a:p>
        </p:txBody>
      </p:sp>
      <p:graphicFrame>
        <p:nvGraphicFramePr>
          <p:cNvPr id="6" name="Table 4">
            <a:extLst>
              <a:ext uri="{FF2B5EF4-FFF2-40B4-BE49-F238E27FC236}">
                <a16:creationId xmlns:a16="http://schemas.microsoft.com/office/drawing/2014/main" id="{868B9A02-CE4E-B4C0-1813-E0A16D70F7E4}"/>
              </a:ext>
            </a:extLst>
          </p:cNvPr>
          <p:cNvGraphicFramePr>
            <a:graphicFrameLocks noGrp="1"/>
          </p:cNvGraphicFramePr>
          <p:nvPr/>
        </p:nvGraphicFramePr>
        <p:xfrm>
          <a:off x="301581" y="1435153"/>
          <a:ext cx="11588835" cy="4782767"/>
        </p:xfrm>
        <a:graphic>
          <a:graphicData uri="http://schemas.openxmlformats.org/drawingml/2006/table">
            <a:tbl>
              <a:tblPr firstRow="1" bandRow="1">
                <a:tableStyleId>{5C22544A-7EE6-4342-B048-85BDC9FD1C3A}</a:tableStyleId>
              </a:tblPr>
              <a:tblGrid>
                <a:gridCol w="914820">
                  <a:extLst>
                    <a:ext uri="{9D8B030D-6E8A-4147-A177-3AD203B41FA5}">
                      <a16:colId xmlns:a16="http://schemas.microsoft.com/office/drawing/2014/main" val="3680972757"/>
                    </a:ext>
                  </a:extLst>
                </a:gridCol>
                <a:gridCol w="711601">
                  <a:extLst>
                    <a:ext uri="{9D8B030D-6E8A-4147-A177-3AD203B41FA5}">
                      <a16:colId xmlns:a16="http://schemas.microsoft.com/office/drawing/2014/main" val="2462700750"/>
                    </a:ext>
                  </a:extLst>
                </a:gridCol>
                <a:gridCol w="711601">
                  <a:extLst>
                    <a:ext uri="{9D8B030D-6E8A-4147-A177-3AD203B41FA5}">
                      <a16:colId xmlns:a16="http://schemas.microsoft.com/office/drawing/2014/main" val="478274660"/>
                    </a:ext>
                  </a:extLst>
                </a:gridCol>
                <a:gridCol w="711601">
                  <a:extLst>
                    <a:ext uri="{9D8B030D-6E8A-4147-A177-3AD203B41FA5}">
                      <a16:colId xmlns:a16="http://schemas.microsoft.com/office/drawing/2014/main" val="1646823996"/>
                    </a:ext>
                  </a:extLst>
                </a:gridCol>
                <a:gridCol w="711601">
                  <a:extLst>
                    <a:ext uri="{9D8B030D-6E8A-4147-A177-3AD203B41FA5}">
                      <a16:colId xmlns:a16="http://schemas.microsoft.com/office/drawing/2014/main" val="2771179247"/>
                    </a:ext>
                  </a:extLst>
                </a:gridCol>
                <a:gridCol w="711601">
                  <a:extLst>
                    <a:ext uri="{9D8B030D-6E8A-4147-A177-3AD203B41FA5}">
                      <a16:colId xmlns:a16="http://schemas.microsoft.com/office/drawing/2014/main" val="4261525420"/>
                    </a:ext>
                  </a:extLst>
                </a:gridCol>
                <a:gridCol w="711601">
                  <a:extLst>
                    <a:ext uri="{9D8B030D-6E8A-4147-A177-3AD203B41FA5}">
                      <a16:colId xmlns:a16="http://schemas.microsoft.com/office/drawing/2014/main" val="3286588608"/>
                    </a:ext>
                  </a:extLst>
                </a:gridCol>
                <a:gridCol w="711601">
                  <a:extLst>
                    <a:ext uri="{9D8B030D-6E8A-4147-A177-3AD203B41FA5}">
                      <a16:colId xmlns:a16="http://schemas.microsoft.com/office/drawing/2014/main" val="44734834"/>
                    </a:ext>
                  </a:extLst>
                </a:gridCol>
                <a:gridCol w="711601">
                  <a:extLst>
                    <a:ext uri="{9D8B030D-6E8A-4147-A177-3AD203B41FA5}">
                      <a16:colId xmlns:a16="http://schemas.microsoft.com/office/drawing/2014/main" val="2974598853"/>
                    </a:ext>
                  </a:extLst>
                </a:gridCol>
                <a:gridCol w="711601">
                  <a:extLst>
                    <a:ext uri="{9D8B030D-6E8A-4147-A177-3AD203B41FA5}">
                      <a16:colId xmlns:a16="http://schemas.microsoft.com/office/drawing/2014/main" val="153398791"/>
                    </a:ext>
                  </a:extLst>
                </a:gridCol>
                <a:gridCol w="711601">
                  <a:extLst>
                    <a:ext uri="{9D8B030D-6E8A-4147-A177-3AD203B41FA5}">
                      <a16:colId xmlns:a16="http://schemas.microsoft.com/office/drawing/2014/main" val="1861294040"/>
                    </a:ext>
                  </a:extLst>
                </a:gridCol>
                <a:gridCol w="711601">
                  <a:extLst>
                    <a:ext uri="{9D8B030D-6E8A-4147-A177-3AD203B41FA5}">
                      <a16:colId xmlns:a16="http://schemas.microsoft.com/office/drawing/2014/main" val="2032893694"/>
                    </a:ext>
                  </a:extLst>
                </a:gridCol>
                <a:gridCol w="711601">
                  <a:extLst>
                    <a:ext uri="{9D8B030D-6E8A-4147-A177-3AD203B41FA5}">
                      <a16:colId xmlns:a16="http://schemas.microsoft.com/office/drawing/2014/main" val="3745780313"/>
                    </a:ext>
                  </a:extLst>
                </a:gridCol>
                <a:gridCol w="711601">
                  <a:extLst>
                    <a:ext uri="{9D8B030D-6E8A-4147-A177-3AD203B41FA5}">
                      <a16:colId xmlns:a16="http://schemas.microsoft.com/office/drawing/2014/main" val="3178097595"/>
                    </a:ext>
                  </a:extLst>
                </a:gridCol>
                <a:gridCol w="711601">
                  <a:extLst>
                    <a:ext uri="{9D8B030D-6E8A-4147-A177-3AD203B41FA5}">
                      <a16:colId xmlns:a16="http://schemas.microsoft.com/office/drawing/2014/main" val="663588631"/>
                    </a:ext>
                  </a:extLst>
                </a:gridCol>
                <a:gridCol w="711601">
                  <a:extLst>
                    <a:ext uri="{9D8B030D-6E8A-4147-A177-3AD203B41FA5}">
                      <a16:colId xmlns:a16="http://schemas.microsoft.com/office/drawing/2014/main" val="3537356449"/>
                    </a:ext>
                  </a:extLst>
                </a:gridCol>
              </a:tblGrid>
              <a:tr h="155903">
                <a:tc>
                  <a:txBody>
                    <a:bodyPr/>
                    <a:lstStyle/>
                    <a:p>
                      <a:pPr algn="ctr"/>
                      <a:endParaRPr lang="en-US"/>
                    </a:p>
                  </a:txBody>
                  <a:tcPr anchor="ctr">
                    <a:noFill/>
                  </a:tcPr>
                </a:tc>
                <a:tc>
                  <a:txBody>
                    <a:bodyPr/>
                    <a:lstStyle/>
                    <a:p>
                      <a:pPr algn="ctr"/>
                      <a:r>
                        <a:rPr lang="en-US" sz="800" b="1">
                          <a:solidFill>
                            <a:schemeClr val="bg1"/>
                          </a:solidFill>
                        </a:rPr>
                        <a:t>T-9</a:t>
                      </a:r>
                    </a:p>
                    <a:p>
                      <a:pPr algn="ctr"/>
                      <a:r>
                        <a:rPr lang="en-US" sz="800" b="1">
                          <a:solidFill>
                            <a:schemeClr val="bg1"/>
                          </a:solidFill>
                        </a:rPr>
                        <a:t>5/6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T-8</a:t>
                      </a:r>
                    </a:p>
                    <a:p>
                      <a:pPr algn="ctr"/>
                      <a:r>
                        <a:rPr lang="en-US" sz="800" b="1">
                          <a:solidFill>
                            <a:schemeClr val="bg1"/>
                          </a:solidFill>
                        </a:rPr>
                        <a:t>12/6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T-7</a:t>
                      </a:r>
                    </a:p>
                    <a:p>
                      <a:pPr algn="ctr"/>
                      <a:r>
                        <a:rPr lang="en-US" sz="800" b="1">
                          <a:solidFill>
                            <a:schemeClr val="bg1"/>
                          </a:solidFill>
                        </a:rPr>
                        <a:t>19/6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T-6</a:t>
                      </a:r>
                    </a:p>
                    <a:p>
                      <a:pPr algn="ctr"/>
                      <a:r>
                        <a:rPr lang="en-US" sz="800" b="1">
                          <a:solidFill>
                            <a:schemeClr val="bg1"/>
                          </a:solidFill>
                        </a:rPr>
                        <a:t>26/6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3/7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10/7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17/7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24/7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31/7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T0</a:t>
                      </a:r>
                    </a:p>
                    <a:p>
                      <a:pPr algn="ctr"/>
                      <a:r>
                        <a:rPr lang="en-US" sz="800" b="1">
                          <a:solidFill>
                            <a:schemeClr val="bg1"/>
                          </a:solidFill>
                        </a:rPr>
                        <a:t>7/8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14/8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21/8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28/8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4/9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11/9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4102933637"/>
                  </a:ext>
                </a:extLst>
              </a:tr>
              <a:tr h="906702">
                <a:tc>
                  <a:txBody>
                    <a:bodyPr/>
                    <a:lstStyle/>
                    <a:p>
                      <a:pPr algn="l"/>
                      <a:r>
                        <a:rPr lang="en-US" sz="1000" b="1">
                          <a:solidFill>
                            <a:schemeClr val="bg1"/>
                          </a:solidFill>
                        </a:rPr>
                        <a:t>Technical &amp; Testing  Milestones</a:t>
                      </a:r>
                    </a:p>
                  </a:txBody>
                  <a:tcPr anchor="ctr">
                    <a:solidFill>
                      <a:schemeClr val="accent1"/>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325566718"/>
                  </a:ext>
                </a:extLst>
              </a:tr>
              <a:tr h="452923">
                <a:tc>
                  <a:txBody>
                    <a:bodyPr/>
                    <a:lstStyle/>
                    <a:p>
                      <a:pPr algn="l"/>
                      <a:r>
                        <a:rPr lang="en-US" sz="1000" b="1">
                          <a:solidFill>
                            <a:schemeClr val="bg1"/>
                          </a:solidFill>
                        </a:rPr>
                        <a:t>QAT &amp; UAT</a:t>
                      </a:r>
                    </a:p>
                  </a:txBody>
                  <a:tcPr anchor="ctr">
                    <a:solidFill>
                      <a:schemeClr val="accent5"/>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07281248"/>
                  </a:ext>
                </a:extLst>
              </a:tr>
              <a:tr h="1338142">
                <a:tc>
                  <a:txBody>
                    <a:bodyPr/>
                    <a:lstStyle/>
                    <a:p>
                      <a:pPr algn="l"/>
                      <a:r>
                        <a:rPr lang="en-US" sz="1000" b="1">
                          <a:solidFill>
                            <a:schemeClr val="bg1"/>
                          </a:solidFill>
                        </a:rPr>
                        <a:t>Change &amp; Comms</a:t>
                      </a:r>
                    </a:p>
                  </a:txBody>
                  <a:tcPr anchor="ctr">
                    <a:solidFill>
                      <a:schemeClr val="accent3"/>
                    </a:solid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54936496"/>
                  </a:ext>
                </a:extLst>
              </a:tr>
              <a:tr h="610002">
                <a:tc>
                  <a:txBody>
                    <a:bodyPr/>
                    <a:lstStyle/>
                    <a:p>
                      <a:pPr algn="l"/>
                      <a:r>
                        <a:rPr lang="en-US" sz="700" b="1" i="1">
                          <a:solidFill>
                            <a:schemeClr val="bg1"/>
                          </a:solidFill>
                        </a:rPr>
                        <a:t>Hot topics</a:t>
                      </a:r>
                    </a:p>
                  </a:txBody>
                  <a:tcPr anchor="ctr">
                    <a:solidFill>
                      <a:schemeClr val="accent3"/>
                    </a:solidFill>
                  </a:tcPr>
                </a:tc>
                <a:tc>
                  <a:txBody>
                    <a:bodyPr/>
                    <a:lstStyle/>
                    <a:p>
                      <a:endParaRPr lang="en-US" sz="700" i="1">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Sponsor video / change freeze / FAQ</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Personas / Impact Maps / Pulse check</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Pulse check / Readiness check lists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You said, we did</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Countdown 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a:solidFill>
                            <a:schemeClr val="accent3"/>
                          </a:solidFill>
                        </a:rPr>
                        <a:t>Register for Familiarisation</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a:solidFill>
                            <a:schemeClr val="accent3"/>
                          </a:solidFill>
                        </a:rPr>
                        <a:t>Countdown 2</a:t>
                      </a:r>
                    </a:p>
                    <a:p>
                      <a:r>
                        <a:rPr lang="en-US" sz="700" i="1">
                          <a:solidFill>
                            <a:schemeClr val="accent3"/>
                          </a:solidFill>
                        </a:rPr>
                        <a:t>Pulse check / Training – apps, plug-ins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a:solidFill>
                            <a:schemeClr val="accent3"/>
                          </a:solidFill>
                        </a:rPr>
                        <a:t>Countdown 3</a:t>
                      </a:r>
                    </a:p>
                    <a:p>
                      <a:r>
                        <a:rPr lang="en-US" sz="700" i="1">
                          <a:solidFill>
                            <a:schemeClr val="accent3"/>
                          </a:solidFill>
                        </a:rPr>
                        <a:t>Training - Cloud</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a:solidFill>
                            <a:schemeClr val="accent3"/>
                          </a:solidFill>
                        </a:rPr>
                        <a:t>Countdown 4</a:t>
                      </a:r>
                    </a:p>
                    <a:p>
                      <a:r>
                        <a:rPr lang="en-US" sz="700" i="1">
                          <a:solidFill>
                            <a:schemeClr val="accent3"/>
                          </a:solidFill>
                        </a:rPr>
                        <a:t>Support</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User feedback</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25846845"/>
                  </a:ext>
                </a:extLst>
              </a:tr>
              <a:tr h="1094400">
                <a:tc>
                  <a:txBody>
                    <a:bodyPr/>
                    <a:lstStyle/>
                    <a:p>
                      <a:pPr algn="l"/>
                      <a:r>
                        <a:rPr lang="en-US" sz="1000" b="1">
                          <a:solidFill>
                            <a:schemeClr val="bg1"/>
                          </a:solidFill>
                        </a:rPr>
                        <a:t>Learning &amp; Support</a:t>
                      </a:r>
                    </a:p>
                  </a:txBody>
                  <a:tcPr anchor="ctr">
                    <a:solidFill>
                      <a:schemeClr val="accent2"/>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96062337"/>
                  </a:ext>
                </a:extLst>
              </a:tr>
            </a:tbl>
          </a:graphicData>
        </a:graphic>
      </p:graphicFrame>
      <p:sp>
        <p:nvSpPr>
          <p:cNvPr id="8" name="Arrow: Pentagon 62">
            <a:extLst>
              <a:ext uri="{FF2B5EF4-FFF2-40B4-BE49-F238E27FC236}">
                <a16:creationId xmlns:a16="http://schemas.microsoft.com/office/drawing/2014/main" id="{E8E8D76D-2AF2-9F9B-DC5C-A766EE793EAE}"/>
              </a:ext>
            </a:extLst>
          </p:cNvPr>
          <p:cNvSpPr/>
          <p:nvPr/>
        </p:nvSpPr>
        <p:spPr bwMode="auto">
          <a:xfrm>
            <a:off x="1272148" y="2286899"/>
            <a:ext cx="6453559"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Change freeze – level 1</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N</a:t>
            </a: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o new configuration items (custom fields, workflow automations, scripts), new users added to active directory, new projects must be verified</a:t>
            </a:r>
          </a:p>
        </p:txBody>
      </p:sp>
      <p:sp>
        <p:nvSpPr>
          <p:cNvPr id="18" name="Rectangle 17">
            <a:extLst>
              <a:ext uri="{FF2B5EF4-FFF2-40B4-BE49-F238E27FC236}">
                <a16:creationId xmlns:a16="http://schemas.microsoft.com/office/drawing/2014/main" id="{9380D866-4962-EB2A-0B3B-4CEF342DEC89}"/>
              </a:ext>
            </a:extLst>
          </p:cNvPr>
          <p:cNvSpPr/>
          <p:nvPr/>
        </p:nvSpPr>
        <p:spPr>
          <a:xfrm>
            <a:off x="7574829" y="1802820"/>
            <a:ext cx="134176" cy="44388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31" name="Arrow: Pentagon 62">
            <a:extLst>
              <a:ext uri="{FF2B5EF4-FFF2-40B4-BE49-F238E27FC236}">
                <a16:creationId xmlns:a16="http://schemas.microsoft.com/office/drawing/2014/main" id="{D4CAF79F-EB7A-0568-FEE9-793AE3D097B8}"/>
              </a:ext>
            </a:extLst>
          </p:cNvPr>
          <p:cNvSpPr/>
          <p:nvPr/>
        </p:nvSpPr>
        <p:spPr bwMode="auto">
          <a:xfrm>
            <a:off x="3420871"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1: UAT Testers</a:t>
            </a:r>
          </a:p>
        </p:txBody>
      </p:sp>
      <p:sp>
        <p:nvSpPr>
          <p:cNvPr id="37" name="Arrow: Pentagon 62">
            <a:extLst>
              <a:ext uri="{FF2B5EF4-FFF2-40B4-BE49-F238E27FC236}">
                <a16:creationId xmlns:a16="http://schemas.microsoft.com/office/drawing/2014/main" id="{665085C1-B598-1670-E520-EAAE02B8B6EF}"/>
              </a:ext>
            </a:extLst>
          </p:cNvPr>
          <p:cNvSpPr/>
          <p:nvPr/>
        </p:nvSpPr>
        <p:spPr bwMode="auto">
          <a:xfrm>
            <a:off x="6207425"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3: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All users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8" name="Arrow: Pentagon 62">
            <a:extLst>
              <a:ext uri="{FF2B5EF4-FFF2-40B4-BE49-F238E27FC236}">
                <a16:creationId xmlns:a16="http://schemas.microsoft.com/office/drawing/2014/main" id="{327596BA-03E1-2B77-C1C2-3E68E03A98E3}"/>
              </a:ext>
            </a:extLst>
          </p:cNvPr>
          <p:cNvSpPr/>
          <p:nvPr/>
        </p:nvSpPr>
        <p:spPr bwMode="auto">
          <a:xfrm>
            <a:off x="6959608" y="1835502"/>
            <a:ext cx="698168"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a:t>
            </a:r>
          </a:p>
        </p:txBody>
      </p:sp>
      <p:sp>
        <p:nvSpPr>
          <p:cNvPr id="40" name="TextBox 39">
            <a:extLst>
              <a:ext uri="{FF2B5EF4-FFF2-40B4-BE49-F238E27FC236}">
                <a16:creationId xmlns:a16="http://schemas.microsoft.com/office/drawing/2014/main" id="{A8CA212E-EA7B-7839-6650-816522012F75}"/>
              </a:ext>
            </a:extLst>
          </p:cNvPr>
          <p:cNvSpPr txBox="1"/>
          <p:nvPr/>
        </p:nvSpPr>
        <p:spPr>
          <a:xfrm>
            <a:off x="7241409" y="6214499"/>
            <a:ext cx="832733" cy="215444"/>
          </a:xfrm>
          <a:prstGeom prst="rect">
            <a:avLst/>
          </a:prstGeom>
          <a:noFill/>
        </p:spPr>
        <p:txBody>
          <a:bodyPr wrap="square" rtlCol="0">
            <a:spAutoFit/>
          </a:bodyPr>
          <a:lstStyle/>
          <a:p>
            <a:pPr algn="ctr"/>
            <a:r>
              <a:rPr lang="en-GB" sz="800" b="1">
                <a:solidFill>
                  <a:srgbClr val="C00000"/>
                </a:solidFill>
              </a:rPr>
              <a:t>PHE Go-Live</a:t>
            </a:r>
          </a:p>
        </p:txBody>
      </p:sp>
      <p:sp>
        <p:nvSpPr>
          <p:cNvPr id="42" name="TextBox 41">
            <a:extLst>
              <a:ext uri="{FF2B5EF4-FFF2-40B4-BE49-F238E27FC236}">
                <a16:creationId xmlns:a16="http://schemas.microsoft.com/office/drawing/2014/main" id="{45C50F43-ADA2-870C-9E5A-08C7B65C512F}"/>
              </a:ext>
            </a:extLst>
          </p:cNvPr>
          <p:cNvSpPr txBox="1"/>
          <p:nvPr/>
        </p:nvSpPr>
        <p:spPr>
          <a:xfrm>
            <a:off x="7841674" y="6214499"/>
            <a:ext cx="1071821" cy="215444"/>
          </a:xfrm>
          <a:prstGeom prst="rect">
            <a:avLst/>
          </a:prstGeom>
          <a:noFill/>
        </p:spPr>
        <p:txBody>
          <a:bodyPr wrap="square" rtlCol="0">
            <a:spAutoFit/>
          </a:bodyPr>
          <a:lstStyle/>
          <a:p>
            <a:pPr algn="ctr"/>
            <a:r>
              <a:rPr lang="en-GB" sz="800" b="1">
                <a:solidFill>
                  <a:srgbClr val="C00000"/>
                </a:solidFill>
              </a:rPr>
              <a:t>NTBS Go-Live</a:t>
            </a:r>
          </a:p>
        </p:txBody>
      </p:sp>
      <p:sp>
        <p:nvSpPr>
          <p:cNvPr id="46" name="Arrow: Pentagon 62">
            <a:extLst>
              <a:ext uri="{FF2B5EF4-FFF2-40B4-BE49-F238E27FC236}">
                <a16:creationId xmlns:a16="http://schemas.microsoft.com/office/drawing/2014/main" id="{9D7B4ECA-96B2-5162-733D-2A19E433D688}"/>
              </a:ext>
            </a:extLst>
          </p:cNvPr>
          <p:cNvSpPr/>
          <p:nvPr/>
        </p:nvSpPr>
        <p:spPr bwMode="auto">
          <a:xfrm>
            <a:off x="2633565" y="2738439"/>
            <a:ext cx="1411068" cy="382170"/>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set up – scripts, testers and schedule sessions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7" name="Arrow: Pentagon 62">
            <a:extLst>
              <a:ext uri="{FF2B5EF4-FFF2-40B4-BE49-F238E27FC236}">
                <a16:creationId xmlns:a16="http://schemas.microsoft.com/office/drawing/2014/main" id="{1E1C35F8-29DD-3BEC-57EA-A0AC821F6345}"/>
              </a:ext>
            </a:extLst>
          </p:cNvPr>
          <p:cNvSpPr/>
          <p:nvPr/>
        </p:nvSpPr>
        <p:spPr bwMode="auto">
          <a:xfrm>
            <a:off x="4842693"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2: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Service Desk</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7" name="Arrow: Pentagon 62">
            <a:extLst>
              <a:ext uri="{FF2B5EF4-FFF2-40B4-BE49-F238E27FC236}">
                <a16:creationId xmlns:a16="http://schemas.microsoft.com/office/drawing/2014/main" id="{ABD88BAE-8BEC-6E13-96C3-17C0ABCF10C3}"/>
              </a:ext>
            </a:extLst>
          </p:cNvPr>
          <p:cNvSpPr/>
          <p:nvPr/>
        </p:nvSpPr>
        <p:spPr bwMode="auto">
          <a:xfrm>
            <a:off x="4111074" y="2733394"/>
            <a:ext cx="720030"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QAT</a:t>
            </a:r>
          </a:p>
        </p:txBody>
      </p:sp>
      <p:sp>
        <p:nvSpPr>
          <p:cNvPr id="51" name="Arrow: Pentagon 62">
            <a:extLst>
              <a:ext uri="{FF2B5EF4-FFF2-40B4-BE49-F238E27FC236}">
                <a16:creationId xmlns:a16="http://schemas.microsoft.com/office/drawing/2014/main" id="{B3FFF60B-4E02-0F31-55A8-34EDDFAD18F4}"/>
              </a:ext>
            </a:extLst>
          </p:cNvPr>
          <p:cNvSpPr/>
          <p:nvPr/>
        </p:nvSpPr>
        <p:spPr bwMode="auto">
          <a:xfrm>
            <a:off x="4842693" y="2733394"/>
            <a:ext cx="1391878"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UAT on Cloud</a:t>
            </a:r>
          </a:p>
        </p:txBody>
      </p:sp>
      <p:sp>
        <p:nvSpPr>
          <p:cNvPr id="69" name="Arrow: Pentagon 62">
            <a:extLst>
              <a:ext uri="{FF2B5EF4-FFF2-40B4-BE49-F238E27FC236}">
                <a16:creationId xmlns:a16="http://schemas.microsoft.com/office/drawing/2014/main" id="{0189C185-8EA0-C4B4-6964-DADFCFBA90FC}"/>
              </a:ext>
            </a:extLst>
          </p:cNvPr>
          <p:cNvSpPr/>
          <p:nvPr/>
        </p:nvSpPr>
        <p:spPr bwMode="auto">
          <a:xfrm>
            <a:off x="1268775" y="1835503"/>
            <a:ext cx="2750332"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Prepare data for migration to Staging</a:t>
            </a:r>
          </a:p>
        </p:txBody>
      </p:sp>
      <p:sp>
        <p:nvSpPr>
          <p:cNvPr id="71" name="Arrow: Pentagon 62">
            <a:extLst>
              <a:ext uri="{FF2B5EF4-FFF2-40B4-BE49-F238E27FC236}">
                <a16:creationId xmlns:a16="http://schemas.microsoft.com/office/drawing/2014/main" id="{01FE4CB7-6FCA-5585-9D02-C8F6CF4223B6}"/>
              </a:ext>
            </a:extLst>
          </p:cNvPr>
          <p:cNvSpPr/>
          <p:nvPr/>
        </p:nvSpPr>
        <p:spPr bwMode="auto">
          <a:xfrm>
            <a:off x="5625338" y="5337888"/>
            <a:ext cx="1972274" cy="378050"/>
          </a:xfrm>
          <a:prstGeom prst="homePlat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Familiarisation sessions / Lunch &amp; Learns</a:t>
            </a:r>
          </a:p>
        </p:txBody>
      </p:sp>
      <p:sp>
        <p:nvSpPr>
          <p:cNvPr id="72" name="Arrow: Pentagon 62">
            <a:extLst>
              <a:ext uri="{FF2B5EF4-FFF2-40B4-BE49-F238E27FC236}">
                <a16:creationId xmlns:a16="http://schemas.microsoft.com/office/drawing/2014/main" id="{C1B83376-CD6D-055C-1CDC-F8F491F02A67}"/>
              </a:ext>
            </a:extLst>
          </p:cNvPr>
          <p:cNvSpPr/>
          <p:nvPr/>
        </p:nvSpPr>
        <p:spPr bwMode="auto">
          <a:xfrm>
            <a:off x="6207425" y="1835502"/>
            <a:ext cx="718597"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Staging dry-run</a:t>
            </a:r>
          </a:p>
        </p:txBody>
      </p:sp>
      <p:sp>
        <p:nvSpPr>
          <p:cNvPr id="9" name="Arrow: Pentagon 62">
            <a:extLst>
              <a:ext uri="{FF2B5EF4-FFF2-40B4-BE49-F238E27FC236}">
                <a16:creationId xmlns:a16="http://schemas.microsoft.com/office/drawing/2014/main" id="{848ACBA5-47AC-894D-4925-8517DBDF6BA7}"/>
              </a:ext>
            </a:extLst>
          </p:cNvPr>
          <p:cNvSpPr/>
          <p:nvPr/>
        </p:nvSpPr>
        <p:spPr bwMode="auto">
          <a:xfrm>
            <a:off x="1268776" y="5160032"/>
            <a:ext cx="9228536" cy="136072"/>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Weekly drop-in sessions</a:t>
            </a:r>
          </a:p>
        </p:txBody>
      </p:sp>
      <p:sp>
        <p:nvSpPr>
          <p:cNvPr id="10" name="Arrow: Pentagon 62">
            <a:extLst>
              <a:ext uri="{FF2B5EF4-FFF2-40B4-BE49-F238E27FC236}">
                <a16:creationId xmlns:a16="http://schemas.microsoft.com/office/drawing/2014/main" id="{25FB1189-194A-96FF-57C5-7A6447716123}"/>
              </a:ext>
            </a:extLst>
          </p:cNvPr>
          <p:cNvSpPr/>
          <p:nvPr/>
        </p:nvSpPr>
        <p:spPr bwMode="auto">
          <a:xfrm>
            <a:off x="1274676" y="3199471"/>
            <a:ext cx="1331744"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Engagement Toolkit live</a:t>
            </a:r>
          </a:p>
        </p:txBody>
      </p:sp>
      <p:sp>
        <p:nvSpPr>
          <p:cNvPr id="11" name="Arrow: Pentagon 62">
            <a:extLst>
              <a:ext uri="{FF2B5EF4-FFF2-40B4-BE49-F238E27FC236}">
                <a16:creationId xmlns:a16="http://schemas.microsoft.com/office/drawing/2014/main" id="{FD41BA98-F0F8-E0EE-3A5E-9C7A3D8DDD34}"/>
              </a:ext>
            </a:extLst>
          </p:cNvPr>
          <p:cNvSpPr/>
          <p:nvPr/>
        </p:nvSpPr>
        <p:spPr bwMode="auto">
          <a:xfrm>
            <a:off x="1274676"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Build User Communities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2" name="Arrow: Pentagon 62">
            <a:extLst>
              <a:ext uri="{FF2B5EF4-FFF2-40B4-BE49-F238E27FC236}">
                <a16:creationId xmlns:a16="http://schemas.microsoft.com/office/drawing/2014/main" id="{8B122EDE-FE50-0FD7-0678-AD697DAD5DFA}"/>
              </a:ext>
            </a:extLst>
          </p:cNvPr>
          <p:cNvSpPr/>
          <p:nvPr/>
        </p:nvSpPr>
        <p:spPr bwMode="auto">
          <a:xfrm>
            <a:off x="1938407" y="3669625"/>
            <a:ext cx="1411068"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Pulse campaign: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Awareness and impacts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4" name="Arrow: Pentagon 62">
            <a:extLst>
              <a:ext uri="{FF2B5EF4-FFF2-40B4-BE49-F238E27FC236}">
                <a16:creationId xmlns:a16="http://schemas.microsoft.com/office/drawing/2014/main" id="{3A0C4777-7285-8721-FF06-4D15AACFA9D5}"/>
              </a:ext>
            </a:extLst>
          </p:cNvPr>
          <p:cNvSpPr/>
          <p:nvPr/>
        </p:nvSpPr>
        <p:spPr bwMode="auto">
          <a:xfrm>
            <a:off x="2633565" y="3199471"/>
            <a:ext cx="86520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15" name="Arrow: Pentagon 62">
            <a:extLst>
              <a:ext uri="{FF2B5EF4-FFF2-40B4-BE49-F238E27FC236}">
                <a16:creationId xmlns:a16="http://schemas.microsoft.com/office/drawing/2014/main" id="{A7C3023E-A84D-58B2-831D-CEBE99FF41A0}"/>
              </a:ext>
            </a:extLst>
          </p:cNvPr>
          <p:cNvSpPr/>
          <p:nvPr/>
        </p:nvSpPr>
        <p:spPr bwMode="auto">
          <a:xfrm>
            <a:off x="5625338" y="3194092"/>
            <a:ext cx="86520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23" name="Arrow: Pentagon 62">
            <a:extLst>
              <a:ext uri="{FF2B5EF4-FFF2-40B4-BE49-F238E27FC236}">
                <a16:creationId xmlns:a16="http://schemas.microsoft.com/office/drawing/2014/main" id="{1EFA696B-471E-2E98-5303-6D30317402E1}"/>
              </a:ext>
            </a:extLst>
          </p:cNvPr>
          <p:cNvSpPr/>
          <p:nvPr/>
        </p:nvSpPr>
        <p:spPr bwMode="auto">
          <a:xfrm>
            <a:off x="4111073" y="3653433"/>
            <a:ext cx="1514265"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Departmental Town Halls campaign</a:t>
            </a:r>
          </a:p>
        </p:txBody>
      </p:sp>
      <p:sp>
        <p:nvSpPr>
          <p:cNvPr id="24" name="Arrow: Pentagon 62">
            <a:extLst>
              <a:ext uri="{FF2B5EF4-FFF2-40B4-BE49-F238E27FC236}">
                <a16:creationId xmlns:a16="http://schemas.microsoft.com/office/drawing/2014/main" id="{80C6CEAA-4119-D247-0D7E-39C238F5EB8C}"/>
              </a:ext>
            </a:extLst>
          </p:cNvPr>
          <p:cNvSpPr/>
          <p:nvPr/>
        </p:nvSpPr>
        <p:spPr bwMode="auto">
          <a:xfrm>
            <a:off x="5625338" y="3678178"/>
            <a:ext cx="1972273"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Pulse campaign:</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Readiness </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6" name="Triangle 35">
            <a:extLst>
              <a:ext uri="{FF2B5EF4-FFF2-40B4-BE49-F238E27FC236}">
                <a16:creationId xmlns:a16="http://schemas.microsoft.com/office/drawing/2014/main" id="{4D6BE9B4-FE1A-BFDA-AD9A-34D05BFEA650}"/>
              </a:ext>
            </a:extLst>
          </p:cNvPr>
          <p:cNvSpPr/>
          <p:nvPr/>
        </p:nvSpPr>
        <p:spPr>
          <a:xfrm>
            <a:off x="3523828"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2BD9A31-2765-3B6D-ABDB-902CC4A38568}"/>
              </a:ext>
            </a:extLst>
          </p:cNvPr>
          <p:cNvSpPr txBox="1"/>
          <p:nvPr/>
        </p:nvSpPr>
        <p:spPr>
          <a:xfrm>
            <a:off x="3108095" y="4251004"/>
            <a:ext cx="1030455" cy="215444"/>
          </a:xfrm>
          <a:prstGeom prst="rect">
            <a:avLst/>
          </a:prstGeom>
          <a:noFill/>
        </p:spPr>
        <p:txBody>
          <a:bodyPr wrap="square" rtlCol="0">
            <a:spAutoFit/>
          </a:bodyPr>
          <a:lstStyle/>
          <a:p>
            <a:pPr algn="ctr"/>
            <a:r>
              <a:rPr lang="en-GB" sz="800"/>
              <a:t>Tech town hall</a:t>
            </a:r>
          </a:p>
        </p:txBody>
      </p:sp>
      <p:sp>
        <p:nvSpPr>
          <p:cNvPr id="41" name="Triangle 40">
            <a:extLst>
              <a:ext uri="{FF2B5EF4-FFF2-40B4-BE49-F238E27FC236}">
                <a16:creationId xmlns:a16="http://schemas.microsoft.com/office/drawing/2014/main" id="{2E0DFFDB-A843-F8D3-5DF5-6853DCB98DED}"/>
              </a:ext>
            </a:extLst>
          </p:cNvPr>
          <p:cNvSpPr/>
          <p:nvPr/>
        </p:nvSpPr>
        <p:spPr>
          <a:xfrm>
            <a:off x="21381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4B57D185-1E3B-0749-E500-0D1DEA22F67B}"/>
              </a:ext>
            </a:extLst>
          </p:cNvPr>
          <p:cNvSpPr txBox="1"/>
          <p:nvPr/>
        </p:nvSpPr>
        <p:spPr>
          <a:xfrm>
            <a:off x="1722401" y="4251004"/>
            <a:ext cx="1030455" cy="215444"/>
          </a:xfrm>
          <a:prstGeom prst="rect">
            <a:avLst/>
          </a:prstGeom>
          <a:noFill/>
        </p:spPr>
        <p:txBody>
          <a:bodyPr wrap="square" rtlCol="0">
            <a:spAutoFit/>
          </a:bodyPr>
          <a:lstStyle/>
          <a:p>
            <a:pPr algn="ctr"/>
            <a:r>
              <a:rPr lang="en-GB" sz="800"/>
              <a:t>Tech town hall</a:t>
            </a:r>
          </a:p>
        </p:txBody>
      </p:sp>
      <p:sp>
        <p:nvSpPr>
          <p:cNvPr id="45" name="Triangle 44">
            <a:extLst>
              <a:ext uri="{FF2B5EF4-FFF2-40B4-BE49-F238E27FC236}">
                <a16:creationId xmlns:a16="http://schemas.microsoft.com/office/drawing/2014/main" id="{A7A37E8D-8B9F-B97C-8E7A-358E7E4D1758}"/>
              </a:ext>
            </a:extLst>
          </p:cNvPr>
          <p:cNvSpPr/>
          <p:nvPr/>
        </p:nvSpPr>
        <p:spPr>
          <a:xfrm>
            <a:off x="159106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0F46FDA3-47AC-A968-E874-F0E75099DD79}"/>
              </a:ext>
            </a:extLst>
          </p:cNvPr>
          <p:cNvSpPr txBox="1"/>
          <p:nvPr/>
        </p:nvSpPr>
        <p:spPr>
          <a:xfrm>
            <a:off x="1175331" y="4251004"/>
            <a:ext cx="1030455" cy="215444"/>
          </a:xfrm>
          <a:prstGeom prst="rect">
            <a:avLst/>
          </a:prstGeom>
          <a:noFill/>
        </p:spPr>
        <p:txBody>
          <a:bodyPr wrap="square" rtlCol="0">
            <a:spAutoFit/>
          </a:bodyPr>
          <a:lstStyle/>
          <a:p>
            <a:pPr algn="ctr"/>
            <a:r>
              <a:rPr lang="en-GB" sz="800"/>
              <a:t>SLT</a:t>
            </a:r>
          </a:p>
        </p:txBody>
      </p:sp>
      <p:sp>
        <p:nvSpPr>
          <p:cNvPr id="48" name="Triangle 47">
            <a:extLst>
              <a:ext uri="{FF2B5EF4-FFF2-40B4-BE49-F238E27FC236}">
                <a16:creationId xmlns:a16="http://schemas.microsoft.com/office/drawing/2014/main" id="{0A6B2284-0D38-B610-4BCE-02C0B1BC91D3}"/>
              </a:ext>
            </a:extLst>
          </p:cNvPr>
          <p:cNvSpPr/>
          <p:nvPr/>
        </p:nvSpPr>
        <p:spPr>
          <a:xfrm>
            <a:off x="281457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9031E932-A29A-303A-C08E-B9E81BEF8218}"/>
              </a:ext>
            </a:extLst>
          </p:cNvPr>
          <p:cNvSpPr txBox="1"/>
          <p:nvPr/>
        </p:nvSpPr>
        <p:spPr>
          <a:xfrm>
            <a:off x="2398839" y="4251004"/>
            <a:ext cx="1030455" cy="338554"/>
          </a:xfrm>
          <a:prstGeom prst="rect">
            <a:avLst/>
          </a:prstGeom>
          <a:noFill/>
        </p:spPr>
        <p:txBody>
          <a:bodyPr wrap="square" rtlCol="0">
            <a:spAutoFit/>
          </a:bodyPr>
          <a:lstStyle/>
          <a:p>
            <a:pPr algn="ctr"/>
            <a:r>
              <a:rPr lang="en-GB" sz="800"/>
              <a:t>UC/leader Briefings</a:t>
            </a:r>
          </a:p>
        </p:txBody>
      </p:sp>
      <p:sp>
        <p:nvSpPr>
          <p:cNvPr id="50" name="Arrow: Pentagon 62">
            <a:extLst>
              <a:ext uri="{FF2B5EF4-FFF2-40B4-BE49-F238E27FC236}">
                <a16:creationId xmlns:a16="http://schemas.microsoft.com/office/drawing/2014/main" id="{E3167350-46FE-B609-F9C8-DA22C59ED936}"/>
              </a:ext>
            </a:extLst>
          </p:cNvPr>
          <p:cNvSpPr/>
          <p:nvPr/>
        </p:nvSpPr>
        <p:spPr bwMode="auto">
          <a:xfrm>
            <a:off x="3420870" y="5333768"/>
            <a:ext cx="2171999"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Supplementary learning: apps, plug-ins and integrations</a:t>
            </a:r>
          </a:p>
        </p:txBody>
      </p:sp>
      <p:sp>
        <p:nvSpPr>
          <p:cNvPr id="54" name="Arrow: Pentagon 62">
            <a:extLst>
              <a:ext uri="{FF2B5EF4-FFF2-40B4-BE49-F238E27FC236}">
                <a16:creationId xmlns:a16="http://schemas.microsoft.com/office/drawing/2014/main" id="{F8F37400-0F0B-8DFB-996C-F96F2C3D6CAC}"/>
              </a:ext>
            </a:extLst>
          </p:cNvPr>
          <p:cNvSpPr/>
          <p:nvPr/>
        </p:nvSpPr>
        <p:spPr bwMode="auto">
          <a:xfrm>
            <a:off x="7748422" y="5333768"/>
            <a:ext cx="4141994" cy="382170"/>
          </a:xfrm>
          <a:prstGeom prst="homePlat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New support model live</a:t>
            </a:r>
          </a:p>
        </p:txBody>
      </p:sp>
      <p:cxnSp>
        <p:nvCxnSpPr>
          <p:cNvPr id="4" name="Straight Connector 3">
            <a:extLst>
              <a:ext uri="{FF2B5EF4-FFF2-40B4-BE49-F238E27FC236}">
                <a16:creationId xmlns:a16="http://schemas.microsoft.com/office/drawing/2014/main" id="{96FD469D-99A2-8B95-3975-529BD3528966}"/>
              </a:ext>
            </a:extLst>
          </p:cNvPr>
          <p:cNvCxnSpPr/>
          <p:nvPr/>
        </p:nvCxnSpPr>
        <p:spPr>
          <a:xfrm>
            <a:off x="4044633"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C25031C-9F38-0408-7694-78A0C5784368}"/>
              </a:ext>
            </a:extLst>
          </p:cNvPr>
          <p:cNvCxnSpPr/>
          <p:nvPr/>
        </p:nvCxnSpPr>
        <p:spPr>
          <a:xfrm>
            <a:off x="6926022"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9144B97-AC6A-0445-4B08-A75BA8ABA9D3}"/>
              </a:ext>
            </a:extLst>
          </p:cNvPr>
          <p:cNvCxnSpPr/>
          <p:nvPr/>
        </p:nvCxnSpPr>
        <p:spPr>
          <a:xfrm>
            <a:off x="6207425"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E8BDC10-C1A8-188E-C769-98E843E01FC1}"/>
              </a:ext>
            </a:extLst>
          </p:cNvPr>
          <p:cNvSpPr txBox="1"/>
          <p:nvPr/>
        </p:nvSpPr>
        <p:spPr>
          <a:xfrm>
            <a:off x="3617700"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6" name="TextBox 55">
            <a:extLst>
              <a:ext uri="{FF2B5EF4-FFF2-40B4-BE49-F238E27FC236}">
                <a16:creationId xmlns:a16="http://schemas.microsoft.com/office/drawing/2014/main" id="{E76D7EF9-6EC1-B85D-4DE3-FF064937EA0F}"/>
              </a:ext>
            </a:extLst>
          </p:cNvPr>
          <p:cNvSpPr txBox="1"/>
          <p:nvPr/>
        </p:nvSpPr>
        <p:spPr>
          <a:xfrm>
            <a:off x="5790560"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8" name="TextBox 57">
            <a:extLst>
              <a:ext uri="{FF2B5EF4-FFF2-40B4-BE49-F238E27FC236}">
                <a16:creationId xmlns:a16="http://schemas.microsoft.com/office/drawing/2014/main" id="{6205C0AB-19A1-D1F7-4A8D-163D7A07DCCE}"/>
              </a:ext>
            </a:extLst>
          </p:cNvPr>
          <p:cNvSpPr txBox="1"/>
          <p:nvPr/>
        </p:nvSpPr>
        <p:spPr>
          <a:xfrm>
            <a:off x="6528829" y="6214499"/>
            <a:ext cx="832733" cy="215444"/>
          </a:xfrm>
          <a:prstGeom prst="rect">
            <a:avLst/>
          </a:prstGeom>
          <a:noFill/>
        </p:spPr>
        <p:txBody>
          <a:bodyPr wrap="square" rtlCol="0">
            <a:spAutoFit/>
          </a:bodyPr>
          <a:lstStyle/>
          <a:p>
            <a:pPr algn="ctr"/>
            <a:r>
              <a:rPr lang="en-GB" sz="800" b="1">
                <a:solidFill>
                  <a:srgbClr val="FFC000"/>
                </a:solidFill>
              </a:rPr>
              <a:t>GO/NO-GO</a:t>
            </a:r>
          </a:p>
        </p:txBody>
      </p:sp>
      <p:sp>
        <p:nvSpPr>
          <p:cNvPr id="44" name="Rectangle 43">
            <a:extLst>
              <a:ext uri="{FF2B5EF4-FFF2-40B4-BE49-F238E27FC236}">
                <a16:creationId xmlns:a16="http://schemas.microsoft.com/office/drawing/2014/main" id="{0A2C58A2-1715-2979-52C2-810460848FBB}"/>
              </a:ext>
            </a:extLst>
          </p:cNvPr>
          <p:cNvSpPr/>
          <p:nvPr/>
        </p:nvSpPr>
        <p:spPr>
          <a:xfrm>
            <a:off x="8291117" y="1799346"/>
            <a:ext cx="134171" cy="44539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13" name="Arrow: Pentagon 62">
            <a:extLst>
              <a:ext uri="{FF2B5EF4-FFF2-40B4-BE49-F238E27FC236}">
                <a16:creationId xmlns:a16="http://schemas.microsoft.com/office/drawing/2014/main" id="{C734320C-38E5-99B5-79AD-50A71DE67E2B}"/>
              </a:ext>
            </a:extLst>
          </p:cNvPr>
          <p:cNvSpPr/>
          <p:nvPr/>
        </p:nvSpPr>
        <p:spPr bwMode="auto">
          <a:xfrm>
            <a:off x="7751873" y="3678908"/>
            <a:ext cx="1324536"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comms campaign</a:t>
            </a:r>
          </a:p>
        </p:txBody>
      </p:sp>
      <p:sp>
        <p:nvSpPr>
          <p:cNvPr id="16" name="Arrow: Pentagon 62">
            <a:extLst>
              <a:ext uri="{FF2B5EF4-FFF2-40B4-BE49-F238E27FC236}">
                <a16:creationId xmlns:a16="http://schemas.microsoft.com/office/drawing/2014/main" id="{9556E521-21BE-97CC-2BED-78AE1928674B}"/>
              </a:ext>
            </a:extLst>
          </p:cNvPr>
          <p:cNvSpPr/>
          <p:nvPr/>
        </p:nvSpPr>
        <p:spPr bwMode="auto">
          <a:xfrm>
            <a:off x="7758176" y="3194092"/>
            <a:ext cx="1549160"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User feedback survey</a:t>
            </a:r>
          </a:p>
        </p:txBody>
      </p:sp>
      <p:sp>
        <p:nvSpPr>
          <p:cNvPr id="17" name="Triangle 16">
            <a:extLst>
              <a:ext uri="{FF2B5EF4-FFF2-40B4-BE49-F238E27FC236}">
                <a16:creationId xmlns:a16="http://schemas.microsoft.com/office/drawing/2014/main" id="{35B8FF3D-D345-6CE4-68CE-813248951D89}"/>
              </a:ext>
            </a:extLst>
          </p:cNvPr>
          <p:cNvSpPr/>
          <p:nvPr/>
        </p:nvSpPr>
        <p:spPr>
          <a:xfrm>
            <a:off x="4341783"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FA79A3B-8E3B-26EC-4347-01B7E1E6CD11}"/>
              </a:ext>
            </a:extLst>
          </p:cNvPr>
          <p:cNvSpPr txBox="1"/>
          <p:nvPr/>
        </p:nvSpPr>
        <p:spPr>
          <a:xfrm>
            <a:off x="3971989" y="4251004"/>
            <a:ext cx="931096" cy="338554"/>
          </a:xfrm>
          <a:prstGeom prst="rect">
            <a:avLst/>
          </a:prstGeom>
          <a:noFill/>
        </p:spPr>
        <p:txBody>
          <a:bodyPr wrap="square" rtlCol="0">
            <a:spAutoFit/>
          </a:bodyPr>
          <a:lstStyle/>
          <a:p>
            <a:pPr algn="ctr"/>
            <a:r>
              <a:rPr lang="en-GB" sz="800"/>
              <a:t>SLT readiness update</a:t>
            </a:r>
          </a:p>
        </p:txBody>
      </p:sp>
      <p:sp>
        <p:nvSpPr>
          <p:cNvPr id="20" name="Triangle 19">
            <a:extLst>
              <a:ext uri="{FF2B5EF4-FFF2-40B4-BE49-F238E27FC236}">
                <a16:creationId xmlns:a16="http://schemas.microsoft.com/office/drawing/2014/main" id="{71B7734E-CDCC-8E7A-332E-70D8709C796C}"/>
              </a:ext>
            </a:extLst>
          </p:cNvPr>
          <p:cNvSpPr/>
          <p:nvPr/>
        </p:nvSpPr>
        <p:spPr>
          <a:xfrm>
            <a:off x="9233509"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0BA9B88-1FAD-0600-B399-88BAD3E2B5F9}"/>
              </a:ext>
            </a:extLst>
          </p:cNvPr>
          <p:cNvSpPr txBox="1"/>
          <p:nvPr/>
        </p:nvSpPr>
        <p:spPr>
          <a:xfrm>
            <a:off x="8863715" y="4238042"/>
            <a:ext cx="931096" cy="215444"/>
          </a:xfrm>
          <a:prstGeom prst="rect">
            <a:avLst/>
          </a:prstGeom>
          <a:noFill/>
        </p:spPr>
        <p:txBody>
          <a:bodyPr wrap="square" rtlCol="0">
            <a:spAutoFit/>
          </a:bodyPr>
          <a:lstStyle/>
          <a:p>
            <a:pPr algn="ctr"/>
            <a:r>
              <a:rPr lang="en-GB" sz="800"/>
              <a:t>Feedback focus</a:t>
            </a:r>
          </a:p>
        </p:txBody>
      </p:sp>
      <p:sp>
        <p:nvSpPr>
          <p:cNvPr id="73" name="Arrow: Pentagon 62">
            <a:extLst>
              <a:ext uri="{FF2B5EF4-FFF2-40B4-BE49-F238E27FC236}">
                <a16:creationId xmlns:a16="http://schemas.microsoft.com/office/drawing/2014/main" id="{0193D92D-5586-6AEA-82E0-3A086F80BE21}"/>
              </a:ext>
            </a:extLst>
          </p:cNvPr>
          <p:cNvSpPr/>
          <p:nvPr/>
        </p:nvSpPr>
        <p:spPr bwMode="auto">
          <a:xfrm>
            <a:off x="7758175" y="1854784"/>
            <a:ext cx="1238821"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Technical hyper-care</a:t>
            </a:r>
          </a:p>
        </p:txBody>
      </p:sp>
      <p:sp>
        <p:nvSpPr>
          <p:cNvPr id="22" name="Triangle 21">
            <a:extLst>
              <a:ext uri="{FF2B5EF4-FFF2-40B4-BE49-F238E27FC236}">
                <a16:creationId xmlns:a16="http://schemas.microsoft.com/office/drawing/2014/main" id="{69D7D5A2-7109-7454-83A6-D3B83043E6F8}"/>
              </a:ext>
            </a:extLst>
          </p:cNvPr>
          <p:cNvSpPr/>
          <p:nvPr/>
        </p:nvSpPr>
        <p:spPr>
          <a:xfrm>
            <a:off x="7187886"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139BACF-BE45-5C0F-4859-01B10DE4DAC9}"/>
              </a:ext>
            </a:extLst>
          </p:cNvPr>
          <p:cNvSpPr txBox="1"/>
          <p:nvPr/>
        </p:nvSpPr>
        <p:spPr>
          <a:xfrm>
            <a:off x="6818092" y="4251004"/>
            <a:ext cx="931096" cy="338554"/>
          </a:xfrm>
          <a:prstGeom prst="rect">
            <a:avLst/>
          </a:prstGeom>
          <a:noFill/>
        </p:spPr>
        <p:txBody>
          <a:bodyPr wrap="square" rtlCol="0">
            <a:spAutoFit/>
          </a:bodyPr>
          <a:lstStyle/>
          <a:p>
            <a:pPr algn="ctr"/>
            <a:r>
              <a:rPr lang="en-GB" sz="800"/>
              <a:t>UC/leader briefings</a:t>
            </a:r>
          </a:p>
        </p:txBody>
      </p:sp>
      <p:sp>
        <p:nvSpPr>
          <p:cNvPr id="26" name="Triangle 25">
            <a:extLst>
              <a:ext uri="{FF2B5EF4-FFF2-40B4-BE49-F238E27FC236}">
                <a16:creationId xmlns:a16="http://schemas.microsoft.com/office/drawing/2014/main" id="{65FAB81A-EDB4-3FE3-6B09-D452C97FDB49}"/>
              </a:ext>
            </a:extLst>
          </p:cNvPr>
          <p:cNvSpPr/>
          <p:nvPr/>
        </p:nvSpPr>
        <p:spPr>
          <a:xfrm>
            <a:off x="506202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1F4D7A33-F690-674A-1425-CC62F6563239}"/>
              </a:ext>
            </a:extLst>
          </p:cNvPr>
          <p:cNvSpPr txBox="1"/>
          <p:nvPr/>
        </p:nvSpPr>
        <p:spPr>
          <a:xfrm>
            <a:off x="4692228" y="4251004"/>
            <a:ext cx="931096" cy="338554"/>
          </a:xfrm>
          <a:prstGeom prst="rect">
            <a:avLst/>
          </a:prstGeom>
          <a:noFill/>
        </p:spPr>
        <p:txBody>
          <a:bodyPr wrap="square" rtlCol="0">
            <a:spAutoFit/>
          </a:bodyPr>
          <a:lstStyle/>
          <a:p>
            <a:pPr algn="ctr"/>
            <a:r>
              <a:rPr lang="en-GB" sz="800"/>
              <a:t>UC/leader briefings</a:t>
            </a:r>
          </a:p>
        </p:txBody>
      </p:sp>
      <p:sp>
        <p:nvSpPr>
          <p:cNvPr id="28" name="Triangle 27">
            <a:extLst>
              <a:ext uri="{FF2B5EF4-FFF2-40B4-BE49-F238E27FC236}">
                <a16:creationId xmlns:a16="http://schemas.microsoft.com/office/drawing/2014/main" id="{900DA13A-D777-6B82-0DA8-C3D6C14BDB2F}"/>
              </a:ext>
            </a:extLst>
          </p:cNvPr>
          <p:cNvSpPr/>
          <p:nvPr/>
        </p:nvSpPr>
        <p:spPr>
          <a:xfrm>
            <a:off x="646467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C8445AC-EB11-7946-CBC5-C0C7806F0CBF}"/>
              </a:ext>
            </a:extLst>
          </p:cNvPr>
          <p:cNvSpPr txBox="1"/>
          <p:nvPr/>
        </p:nvSpPr>
        <p:spPr>
          <a:xfrm>
            <a:off x="6048942" y="4251004"/>
            <a:ext cx="1030455" cy="215444"/>
          </a:xfrm>
          <a:prstGeom prst="rect">
            <a:avLst/>
          </a:prstGeom>
          <a:noFill/>
        </p:spPr>
        <p:txBody>
          <a:bodyPr wrap="square" rtlCol="0">
            <a:spAutoFit/>
          </a:bodyPr>
          <a:lstStyle/>
          <a:p>
            <a:pPr algn="ctr"/>
            <a:r>
              <a:rPr lang="en-GB" sz="800"/>
              <a:t>Tech town hall</a:t>
            </a:r>
          </a:p>
        </p:txBody>
      </p:sp>
      <p:sp>
        <p:nvSpPr>
          <p:cNvPr id="30" name="Triangle 29">
            <a:extLst>
              <a:ext uri="{FF2B5EF4-FFF2-40B4-BE49-F238E27FC236}">
                <a16:creationId xmlns:a16="http://schemas.microsoft.com/office/drawing/2014/main" id="{53878902-0661-D81C-CFA6-AAB4D8BF4566}"/>
              </a:ext>
            </a:extLst>
          </p:cNvPr>
          <p:cNvSpPr/>
          <p:nvPr/>
        </p:nvSpPr>
        <p:spPr>
          <a:xfrm>
            <a:off x="5771703"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CD2CD7E0-0310-C886-26AC-F0211E62AADD}"/>
              </a:ext>
            </a:extLst>
          </p:cNvPr>
          <p:cNvSpPr txBox="1"/>
          <p:nvPr/>
        </p:nvSpPr>
        <p:spPr>
          <a:xfrm>
            <a:off x="5401909" y="4251004"/>
            <a:ext cx="931096" cy="338554"/>
          </a:xfrm>
          <a:prstGeom prst="rect">
            <a:avLst/>
          </a:prstGeom>
          <a:noFill/>
        </p:spPr>
        <p:txBody>
          <a:bodyPr wrap="square" rtlCol="0">
            <a:spAutoFit/>
          </a:bodyPr>
          <a:lstStyle/>
          <a:p>
            <a:pPr algn="ctr"/>
            <a:r>
              <a:rPr lang="en-GB" sz="800"/>
              <a:t>Readiness briefings</a:t>
            </a:r>
          </a:p>
        </p:txBody>
      </p:sp>
      <p:sp>
        <p:nvSpPr>
          <p:cNvPr id="3" name="Arrow: Pentagon 62">
            <a:extLst>
              <a:ext uri="{FF2B5EF4-FFF2-40B4-BE49-F238E27FC236}">
                <a16:creationId xmlns:a16="http://schemas.microsoft.com/office/drawing/2014/main" id="{1FDB8730-1AC0-1C69-55A9-3CF83AFA83BD}"/>
              </a:ext>
            </a:extLst>
          </p:cNvPr>
          <p:cNvSpPr/>
          <p:nvPr/>
        </p:nvSpPr>
        <p:spPr bwMode="auto">
          <a:xfrm>
            <a:off x="9737620" y="3188564"/>
            <a:ext cx="2152795" cy="382170"/>
          </a:xfrm>
          <a:prstGeom prst="homePlate">
            <a:avLst/>
          </a:prstGeom>
          <a:solidFill>
            <a:schemeClr val="bg1"/>
          </a:solidFill>
          <a:ln w="12700" cap="flat" cmpd="sng" algn="ctr">
            <a:solidFill>
              <a:schemeClr val="accent3"/>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Change management playbook: transition planning and handover</a:t>
            </a:r>
          </a:p>
        </p:txBody>
      </p:sp>
    </p:spTree>
    <p:extLst>
      <p:ext uri="{BB962C8B-B14F-4D97-AF65-F5344CB8AC3E}">
        <p14:creationId xmlns:p14="http://schemas.microsoft.com/office/powerpoint/2010/main" val="909964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9398-4D5C-6D61-A591-6432567B541B}"/>
              </a:ext>
            </a:extLst>
          </p:cNvPr>
          <p:cNvSpPr>
            <a:spLocks noGrp="1"/>
          </p:cNvSpPr>
          <p:nvPr>
            <p:ph type="ctrTitle"/>
          </p:nvPr>
        </p:nvSpPr>
        <p:spPr/>
        <p:txBody>
          <a:bodyPr/>
          <a:lstStyle/>
          <a:p>
            <a:r>
              <a:rPr lang="en-GB"/>
              <a:t>Impacted Persona Groups</a:t>
            </a:r>
          </a:p>
        </p:txBody>
      </p:sp>
    </p:spTree>
    <p:extLst>
      <p:ext uri="{BB962C8B-B14F-4D97-AF65-F5344CB8AC3E}">
        <p14:creationId xmlns:p14="http://schemas.microsoft.com/office/powerpoint/2010/main" val="58052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Personas</a:t>
            </a:r>
            <a:br>
              <a:rPr lang="en-GB"/>
            </a:br>
            <a:r>
              <a:rPr lang="en-GB" sz="2400"/>
              <a:t>What is a Persona and how do they help us?</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16</a:t>
            </a:fld>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3BF04DBA-CE06-A5EE-C827-FBEF307D98C3}"/>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27518" y="2557058"/>
            <a:ext cx="3439179" cy="3758083"/>
          </a:xfrm>
          <a:prstGeom prst="rect">
            <a:avLst/>
          </a:prstGeom>
        </p:spPr>
      </p:pic>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025721"/>
            <a:ext cx="5063992" cy="3539430"/>
          </a:xfrm>
          <a:prstGeom prst="rect">
            <a:avLst/>
          </a:prstGeom>
          <a:noFill/>
        </p:spPr>
        <p:txBody>
          <a:bodyPr wrap="square" rtlCol="0">
            <a:spAutoFit/>
          </a:bodyPr>
          <a:lstStyle/>
          <a:p>
            <a:r>
              <a:rPr lang="en-GB" sz="1400"/>
              <a:t>The changes associated with the Atlassian Consolidation vary from team to team. </a:t>
            </a:r>
          </a:p>
          <a:p>
            <a:endParaRPr lang="en-GB" sz="1400"/>
          </a:p>
          <a:p>
            <a:r>
              <a:rPr lang="en-GB" sz="1400"/>
              <a:t>This is because of the wide-ranging applications, plug-ins and integrations that different teams use, as well as the localised ways in which colleagues use the tools themselves.</a:t>
            </a:r>
          </a:p>
          <a:p>
            <a:endParaRPr lang="en-GB" sz="1400"/>
          </a:p>
          <a:p>
            <a:r>
              <a:rPr lang="en-GB" sz="1400"/>
              <a:t>Grouping users into categories according to their role in the change helps us to tailor communications and readiness plans according to their needs.</a:t>
            </a:r>
          </a:p>
          <a:p>
            <a:endParaRPr lang="en-GB" sz="1400"/>
          </a:p>
          <a:p>
            <a:r>
              <a:rPr lang="en-GB" sz="1400"/>
              <a:t>This means that colleagues impacted by the changes only hear the information they need and have a readiness plan that is relevant and tailored for them.    </a:t>
            </a:r>
          </a:p>
          <a:p>
            <a:endParaRPr lang="en-GB" sz="1400"/>
          </a:p>
          <a:p>
            <a:r>
              <a:rPr lang="en-GB" sz="1400"/>
              <a:t>This section breaks information into six key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64442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Personas overview</a:t>
            </a:r>
            <a:br>
              <a:rPr lang="en-GB"/>
            </a:br>
            <a:r>
              <a:rPr lang="en-GB" sz="2400"/>
              <a:t>The core role groups identified as impacted by change</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4" name="Rounded Rectangle 3">
            <a:extLst>
              <a:ext uri="{FF2B5EF4-FFF2-40B4-BE49-F238E27FC236}">
                <a16:creationId xmlns:a16="http://schemas.microsoft.com/office/drawing/2014/main" id="{C4E26E1C-8204-350B-4849-C160266B55B2}"/>
              </a:ext>
            </a:extLst>
          </p:cNvPr>
          <p:cNvSpPr/>
          <p:nvPr/>
        </p:nvSpPr>
        <p:spPr>
          <a:xfrm>
            <a:off x="838200" y="1639406"/>
            <a:ext cx="2825834" cy="4075426"/>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7FCA11C-DA69-237E-BAE4-168DE1BD30EE}"/>
              </a:ext>
            </a:extLst>
          </p:cNvPr>
          <p:cNvSpPr txBox="1"/>
          <p:nvPr/>
        </p:nvSpPr>
        <p:spPr>
          <a:xfrm>
            <a:off x="937106" y="1864827"/>
            <a:ext cx="2588499" cy="3970318"/>
          </a:xfrm>
          <a:prstGeom prst="rect">
            <a:avLst/>
          </a:prstGeom>
          <a:noFill/>
        </p:spPr>
        <p:txBody>
          <a:bodyPr wrap="square" rtlCol="0">
            <a:spAutoFit/>
          </a:bodyPr>
          <a:lstStyle/>
          <a:p>
            <a:r>
              <a:rPr lang="en-GB" sz="1400" b="1"/>
              <a:t>Select the Persona group that best applies to you.</a:t>
            </a:r>
          </a:p>
          <a:p>
            <a:endParaRPr lang="en-GB" sz="1400"/>
          </a:p>
          <a:p>
            <a:r>
              <a:rPr lang="en-GB" sz="1400"/>
              <a:t>This will take you to your Persona Profile which provides the following information:</a:t>
            </a:r>
          </a:p>
          <a:p>
            <a:pPr marL="285750" indent="-285750">
              <a:buFont typeface="Arial" panose="020B0604020202020204" pitchFamily="34" charset="0"/>
              <a:buChar char="•"/>
            </a:pPr>
            <a:r>
              <a:rPr lang="en-GB" sz="1400"/>
              <a:t>About you and your role within the Atlassian Consolidation change</a:t>
            </a:r>
          </a:p>
          <a:p>
            <a:pPr marL="285750" indent="-285750">
              <a:buFont typeface="Arial" panose="020B0604020202020204" pitchFamily="34" charset="0"/>
              <a:buChar char="•"/>
            </a:pPr>
            <a:r>
              <a:rPr lang="en-GB" sz="1400"/>
              <a:t>Summary of </a:t>
            </a:r>
            <a:r>
              <a:rPr lang="en-GB" sz="1400" err="1"/>
              <a:t>whats</a:t>
            </a:r>
            <a:r>
              <a:rPr lang="en-GB" sz="1400"/>
              <a:t> in it for you and the benefits relevant to your role</a:t>
            </a:r>
          </a:p>
          <a:p>
            <a:pPr marL="285750" indent="-285750">
              <a:buFont typeface="Arial" panose="020B0604020202020204" pitchFamily="34" charset="0"/>
              <a:buChar char="•"/>
            </a:pPr>
            <a:r>
              <a:rPr lang="en-GB" sz="1400"/>
              <a:t>Summary of the impacts you may experience</a:t>
            </a:r>
          </a:p>
          <a:p>
            <a:pPr marL="285750" indent="-285750">
              <a:buFont typeface="Arial" panose="020B0604020202020204" pitchFamily="34" charset="0"/>
              <a:buChar char="•"/>
            </a:pPr>
            <a:r>
              <a:rPr lang="en-GB" sz="1400"/>
              <a:t>A Readiness Checklist to help you prepare</a:t>
            </a:r>
          </a:p>
          <a:p>
            <a:pPr marL="285750" indent="-285750">
              <a:buFont typeface="Arial" panose="020B0604020202020204" pitchFamily="34" charset="0"/>
              <a:buChar char="•"/>
            </a:pPr>
            <a:endParaRPr lang="en-GB" sz="1400"/>
          </a:p>
        </p:txBody>
      </p:sp>
      <p:grpSp>
        <p:nvGrpSpPr>
          <p:cNvPr id="3" name="Group 2">
            <a:extLst>
              <a:ext uri="{FF2B5EF4-FFF2-40B4-BE49-F238E27FC236}">
                <a16:creationId xmlns:a16="http://schemas.microsoft.com/office/drawing/2014/main" id="{46F95A85-8306-3BE9-8234-F55185FEFBB6}"/>
              </a:ext>
            </a:extLst>
          </p:cNvPr>
          <p:cNvGrpSpPr/>
          <p:nvPr/>
        </p:nvGrpSpPr>
        <p:grpSpPr>
          <a:xfrm>
            <a:off x="4030649" y="1721786"/>
            <a:ext cx="2111546" cy="1922207"/>
            <a:chOff x="4030649" y="1721786"/>
            <a:chExt cx="2111546" cy="1922207"/>
          </a:xfrm>
        </p:grpSpPr>
        <p:pic>
          <p:nvPicPr>
            <p:cNvPr id="21" name="Picture 20" descr="Graphical user interface, application&#10;&#10;Description automatically generated">
              <a:hlinkClick r:id="rId2" action="ppaction://hlinksldjump"/>
              <a:extLst>
                <a:ext uri="{FF2B5EF4-FFF2-40B4-BE49-F238E27FC236}">
                  <a16:creationId xmlns:a16="http://schemas.microsoft.com/office/drawing/2014/main" id="{73790D4B-8754-4C60-BF06-E423314EF57F}"/>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0373"/>
            <a:stretch/>
          </p:blipFill>
          <p:spPr>
            <a:xfrm>
              <a:off x="4617599" y="1877813"/>
              <a:ext cx="1051839" cy="1346005"/>
            </a:xfrm>
            <a:prstGeom prst="rect">
              <a:avLst/>
            </a:prstGeom>
          </p:spPr>
        </p:pic>
        <p:sp>
          <p:nvSpPr>
            <p:cNvPr id="8" name="Oval 7">
              <a:extLst>
                <a:ext uri="{FF2B5EF4-FFF2-40B4-BE49-F238E27FC236}">
                  <a16:creationId xmlns:a16="http://schemas.microsoft.com/office/drawing/2014/main" id="{C0B9FE2A-0ACF-E261-A1AA-8BB48112D1AD}"/>
                </a:ext>
              </a:extLst>
            </p:cNvPr>
            <p:cNvSpPr/>
            <p:nvPr/>
          </p:nvSpPr>
          <p:spPr>
            <a:xfrm>
              <a:off x="4196645"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23B3A62-4E70-5454-51C7-45D70DE4FCB5}"/>
                </a:ext>
              </a:extLst>
            </p:cNvPr>
            <p:cNvPicPr>
              <a:picLocks noChangeAspect="1"/>
            </p:cNvPicPr>
            <p:nvPr/>
          </p:nvPicPr>
          <p:blipFill>
            <a:blip r:embed="rId4"/>
            <a:stretch>
              <a:fillRect/>
            </a:stretch>
          </p:blipFill>
          <p:spPr>
            <a:xfrm>
              <a:off x="6118935" y="3605893"/>
              <a:ext cx="12700" cy="38100"/>
            </a:xfrm>
            <a:prstGeom prst="rect">
              <a:avLst/>
            </a:prstGeom>
          </p:spPr>
        </p:pic>
        <p:sp>
          <p:nvSpPr>
            <p:cNvPr id="19" name="Alternative Process 18">
              <a:extLst>
                <a:ext uri="{FF2B5EF4-FFF2-40B4-BE49-F238E27FC236}">
                  <a16:creationId xmlns:a16="http://schemas.microsoft.com/office/drawing/2014/main" id="{53C646DB-7A67-EAB3-B60E-275491B7D20D}"/>
                </a:ext>
              </a:extLst>
            </p:cNvPr>
            <p:cNvSpPr/>
            <p:nvPr/>
          </p:nvSpPr>
          <p:spPr>
            <a:xfrm>
              <a:off x="40306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6861389-D864-E819-1A13-1B5AD0275683}"/>
                </a:ext>
              </a:extLst>
            </p:cNvPr>
            <p:cNvSpPr txBox="1"/>
            <p:nvPr/>
          </p:nvSpPr>
          <p:spPr>
            <a:xfrm>
              <a:off x="4030649" y="3158917"/>
              <a:ext cx="2100986" cy="307777"/>
            </a:xfrm>
            <a:prstGeom prst="rect">
              <a:avLst/>
            </a:prstGeom>
            <a:noFill/>
          </p:spPr>
          <p:txBody>
            <a:bodyPr wrap="square" rtlCol="0">
              <a:spAutoFit/>
            </a:bodyPr>
            <a:lstStyle/>
            <a:p>
              <a:pPr algn="ctr"/>
              <a:r>
                <a:rPr lang="en-GB" sz="1400" b="1">
                  <a:solidFill>
                    <a:schemeClr val="accent5"/>
                  </a:solidFill>
                </a:rPr>
                <a:t>Leadership</a:t>
              </a:r>
            </a:p>
          </p:txBody>
        </p:sp>
      </p:grpSp>
      <p:grpSp>
        <p:nvGrpSpPr>
          <p:cNvPr id="32" name="Group 31">
            <a:extLst>
              <a:ext uri="{FF2B5EF4-FFF2-40B4-BE49-F238E27FC236}">
                <a16:creationId xmlns:a16="http://schemas.microsoft.com/office/drawing/2014/main" id="{E2E1328F-9ACF-4E17-BA6A-613A6944603A}"/>
              </a:ext>
            </a:extLst>
          </p:cNvPr>
          <p:cNvGrpSpPr/>
          <p:nvPr/>
        </p:nvGrpSpPr>
        <p:grpSpPr>
          <a:xfrm>
            <a:off x="6548515" y="1721786"/>
            <a:ext cx="2195188" cy="1884107"/>
            <a:chOff x="6548515" y="1721786"/>
            <a:chExt cx="2195188" cy="1884107"/>
          </a:xfrm>
        </p:grpSpPr>
        <p:pic>
          <p:nvPicPr>
            <p:cNvPr id="23" name="Picture 22" descr="Graphical user interface, application&#10;&#10;Description automatically generated">
              <a:hlinkClick r:id="rId5" action="ppaction://hlinksldjump"/>
              <a:extLst>
                <a:ext uri="{FF2B5EF4-FFF2-40B4-BE49-F238E27FC236}">
                  <a16:creationId xmlns:a16="http://schemas.microsoft.com/office/drawing/2014/main" id="{CCEED608-3C93-D456-B857-F36098D60CF7}"/>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131" r="61939" b="55286"/>
            <a:stretch/>
          </p:blipFill>
          <p:spPr>
            <a:xfrm>
              <a:off x="7055333" y="1835349"/>
              <a:ext cx="1145581" cy="1342976"/>
            </a:xfrm>
            <a:prstGeom prst="rect">
              <a:avLst/>
            </a:prstGeom>
          </p:spPr>
        </p:pic>
        <p:sp>
          <p:nvSpPr>
            <p:cNvPr id="9" name="Oval 8">
              <a:extLst>
                <a:ext uri="{FF2B5EF4-FFF2-40B4-BE49-F238E27FC236}">
                  <a16:creationId xmlns:a16="http://schemas.microsoft.com/office/drawing/2014/main" id="{4E9F0C05-901F-8C67-FD30-AB04B2A95D27}"/>
                </a:ext>
              </a:extLst>
            </p:cNvPr>
            <p:cNvSpPr/>
            <p:nvPr/>
          </p:nvSpPr>
          <p:spPr>
            <a:xfrm>
              <a:off x="6697241"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lternative Process 19">
              <a:extLst>
                <a:ext uri="{FF2B5EF4-FFF2-40B4-BE49-F238E27FC236}">
                  <a16:creationId xmlns:a16="http://schemas.microsoft.com/office/drawing/2014/main" id="{744552B4-4ABC-EE68-870B-52C15A4FB442}"/>
                </a:ext>
              </a:extLst>
            </p:cNvPr>
            <p:cNvSpPr/>
            <p:nvPr/>
          </p:nvSpPr>
          <p:spPr>
            <a:xfrm>
              <a:off x="65723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3406C9D-611B-E364-3B3D-62DE939F92AB}"/>
                </a:ext>
              </a:extLst>
            </p:cNvPr>
            <p:cNvSpPr txBox="1"/>
            <p:nvPr/>
          </p:nvSpPr>
          <p:spPr>
            <a:xfrm>
              <a:off x="6548515" y="3037563"/>
              <a:ext cx="2195188" cy="523220"/>
            </a:xfrm>
            <a:prstGeom prst="rect">
              <a:avLst/>
            </a:prstGeom>
            <a:noFill/>
          </p:spPr>
          <p:txBody>
            <a:bodyPr wrap="square" rtlCol="0">
              <a:spAutoFit/>
            </a:bodyPr>
            <a:lstStyle/>
            <a:p>
              <a:pPr algn="ctr"/>
              <a:r>
                <a:rPr lang="en-GB" sz="1400" b="1">
                  <a:solidFill>
                    <a:schemeClr val="accent5"/>
                  </a:solidFill>
                </a:rPr>
                <a:t>Halo Service Operations</a:t>
              </a:r>
            </a:p>
          </p:txBody>
        </p:sp>
      </p:grpSp>
      <p:grpSp>
        <p:nvGrpSpPr>
          <p:cNvPr id="34" name="Group 33">
            <a:extLst>
              <a:ext uri="{FF2B5EF4-FFF2-40B4-BE49-F238E27FC236}">
                <a16:creationId xmlns:a16="http://schemas.microsoft.com/office/drawing/2014/main" id="{AAAD9571-3F6F-8B68-2310-6082AAC4B6F1}"/>
              </a:ext>
            </a:extLst>
          </p:cNvPr>
          <p:cNvGrpSpPr/>
          <p:nvPr/>
        </p:nvGrpSpPr>
        <p:grpSpPr>
          <a:xfrm>
            <a:off x="9101795" y="1721786"/>
            <a:ext cx="2122921" cy="1884107"/>
            <a:chOff x="9101795" y="1721786"/>
            <a:chExt cx="2122921" cy="1884107"/>
          </a:xfrm>
        </p:grpSpPr>
        <p:pic>
          <p:nvPicPr>
            <p:cNvPr id="22" name="Picture 21" descr="Graphical user interface, application&#10;&#10;Description automatically generated">
              <a:hlinkClick r:id="rId6" action="ppaction://hlinksldjump"/>
              <a:extLst>
                <a:ext uri="{FF2B5EF4-FFF2-40B4-BE49-F238E27FC236}">
                  <a16:creationId xmlns:a16="http://schemas.microsoft.com/office/drawing/2014/main" id="{E4702286-CA69-637E-A027-378B00158ECA}"/>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1286"/>
            <a:stretch/>
          </p:blipFill>
          <p:spPr>
            <a:xfrm>
              <a:off x="9554494" y="1835349"/>
              <a:ext cx="1287289" cy="1320490"/>
            </a:xfrm>
            <a:prstGeom prst="rect">
              <a:avLst/>
            </a:prstGeom>
          </p:spPr>
        </p:pic>
        <p:sp>
          <p:nvSpPr>
            <p:cNvPr id="11" name="Oval 10">
              <a:extLst>
                <a:ext uri="{FF2B5EF4-FFF2-40B4-BE49-F238E27FC236}">
                  <a16:creationId xmlns:a16="http://schemas.microsoft.com/office/drawing/2014/main" id="{5AE7C42C-2C21-98AD-58C9-B544377997FD}"/>
                </a:ext>
              </a:extLst>
            </p:cNvPr>
            <p:cNvSpPr/>
            <p:nvPr/>
          </p:nvSpPr>
          <p:spPr>
            <a:xfrm>
              <a:off x="9213578"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lternative Process 24">
              <a:extLst>
                <a:ext uri="{FF2B5EF4-FFF2-40B4-BE49-F238E27FC236}">
                  <a16:creationId xmlns:a16="http://schemas.microsoft.com/office/drawing/2014/main" id="{6DD8DBA0-F4DE-8DE5-6374-8ABA17FD7CF5}"/>
                </a:ext>
              </a:extLst>
            </p:cNvPr>
            <p:cNvSpPr/>
            <p:nvPr/>
          </p:nvSpPr>
          <p:spPr>
            <a:xfrm>
              <a:off x="9101795" y="30993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11838F4-1203-D43F-85DB-AEE8E15E05FF}"/>
                </a:ext>
              </a:extLst>
            </p:cNvPr>
            <p:cNvSpPr txBox="1"/>
            <p:nvPr/>
          </p:nvSpPr>
          <p:spPr>
            <a:xfrm>
              <a:off x="9113171" y="3036432"/>
              <a:ext cx="2111545" cy="523220"/>
            </a:xfrm>
            <a:prstGeom prst="rect">
              <a:avLst/>
            </a:prstGeom>
            <a:noFill/>
          </p:spPr>
          <p:txBody>
            <a:bodyPr wrap="square" rtlCol="0">
              <a:spAutoFit/>
            </a:bodyPr>
            <a:lstStyle/>
            <a:p>
              <a:pPr algn="ctr"/>
              <a:r>
                <a:rPr lang="en-GB" sz="1400" b="1">
                  <a:solidFill>
                    <a:schemeClr val="accent5"/>
                  </a:solidFill>
                </a:rPr>
                <a:t>T&amp;T Projects &amp; End Users</a:t>
              </a:r>
            </a:p>
          </p:txBody>
        </p:sp>
      </p:grpSp>
      <p:grpSp>
        <p:nvGrpSpPr>
          <p:cNvPr id="37" name="Group 36">
            <a:extLst>
              <a:ext uri="{FF2B5EF4-FFF2-40B4-BE49-F238E27FC236}">
                <a16:creationId xmlns:a16="http://schemas.microsoft.com/office/drawing/2014/main" id="{7970FC86-0929-3C0C-8234-6833B9889F28}"/>
              </a:ext>
            </a:extLst>
          </p:cNvPr>
          <p:cNvGrpSpPr/>
          <p:nvPr/>
        </p:nvGrpSpPr>
        <p:grpSpPr>
          <a:xfrm>
            <a:off x="9052610" y="4023175"/>
            <a:ext cx="2144944" cy="1884107"/>
            <a:chOff x="9052610" y="4023175"/>
            <a:chExt cx="2144944" cy="1884107"/>
          </a:xfrm>
        </p:grpSpPr>
        <p:pic>
          <p:nvPicPr>
            <p:cNvPr id="30" name="Picture 29" descr="Graphical user interface, application&#10;&#10;Description automatically generated">
              <a:hlinkClick r:id="rId7" action="ppaction://hlinksldjump"/>
              <a:extLst>
                <a:ext uri="{FF2B5EF4-FFF2-40B4-BE49-F238E27FC236}">
                  <a16:creationId xmlns:a16="http://schemas.microsoft.com/office/drawing/2014/main" id="{918F45A0-A538-D595-FFC7-B3A7BB3CE042}"/>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7558"/>
            <a:stretch/>
          </p:blipFill>
          <p:spPr>
            <a:xfrm>
              <a:off x="9554494" y="4056779"/>
              <a:ext cx="1141176" cy="1309940"/>
            </a:xfrm>
            <a:prstGeom prst="rect">
              <a:avLst/>
            </a:prstGeom>
          </p:spPr>
        </p:pic>
        <p:sp>
          <p:nvSpPr>
            <p:cNvPr id="17" name="Oval 16">
              <a:extLst>
                <a:ext uri="{FF2B5EF4-FFF2-40B4-BE49-F238E27FC236}">
                  <a16:creationId xmlns:a16="http://schemas.microsoft.com/office/drawing/2014/main" id="{A520066B-C9F3-3995-E210-430DB896D37E}"/>
                </a:ext>
              </a:extLst>
            </p:cNvPr>
            <p:cNvSpPr/>
            <p:nvPr/>
          </p:nvSpPr>
          <p:spPr>
            <a:xfrm>
              <a:off x="91987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lternative Process 30">
              <a:extLst>
                <a:ext uri="{FF2B5EF4-FFF2-40B4-BE49-F238E27FC236}">
                  <a16:creationId xmlns:a16="http://schemas.microsoft.com/office/drawing/2014/main" id="{244D1F4F-5EB4-4F0C-337C-785F8D60DA32}"/>
                </a:ext>
              </a:extLst>
            </p:cNvPr>
            <p:cNvSpPr/>
            <p:nvPr/>
          </p:nvSpPr>
          <p:spPr>
            <a:xfrm>
              <a:off x="9069309" y="5350110"/>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5821CC-1FF0-C1F7-688F-5F1C846D9BD0}"/>
                </a:ext>
              </a:extLst>
            </p:cNvPr>
            <p:cNvSpPr txBox="1"/>
            <p:nvPr/>
          </p:nvSpPr>
          <p:spPr>
            <a:xfrm>
              <a:off x="9052610" y="5300467"/>
              <a:ext cx="2144944" cy="523220"/>
            </a:xfrm>
            <a:prstGeom prst="rect">
              <a:avLst/>
            </a:prstGeom>
            <a:noFill/>
          </p:spPr>
          <p:txBody>
            <a:bodyPr wrap="square" rtlCol="0">
              <a:spAutoFit/>
            </a:bodyPr>
            <a:lstStyle/>
            <a:p>
              <a:pPr algn="ctr"/>
              <a:r>
                <a:rPr lang="en-GB" sz="1400" b="1">
                  <a:solidFill>
                    <a:schemeClr val="accent5"/>
                  </a:solidFill>
                </a:rPr>
                <a:t>External Users, Partners, Vendors</a:t>
              </a:r>
            </a:p>
          </p:txBody>
        </p:sp>
      </p:grpSp>
      <p:grpSp>
        <p:nvGrpSpPr>
          <p:cNvPr id="35" name="Group 34">
            <a:extLst>
              <a:ext uri="{FF2B5EF4-FFF2-40B4-BE49-F238E27FC236}">
                <a16:creationId xmlns:a16="http://schemas.microsoft.com/office/drawing/2014/main" id="{8968CB9D-67A0-BE9F-E975-DF695D8CFA20}"/>
              </a:ext>
            </a:extLst>
          </p:cNvPr>
          <p:cNvGrpSpPr/>
          <p:nvPr/>
        </p:nvGrpSpPr>
        <p:grpSpPr>
          <a:xfrm>
            <a:off x="4030649" y="4023175"/>
            <a:ext cx="2111545" cy="1884107"/>
            <a:chOff x="4030649" y="4023175"/>
            <a:chExt cx="2111545" cy="1884107"/>
          </a:xfrm>
        </p:grpSpPr>
        <p:pic>
          <p:nvPicPr>
            <p:cNvPr id="26" name="Picture 25" descr="Graphical user interface, application&#10;&#10;Description automatically generated">
              <a:hlinkClick r:id="rId8" action="ppaction://hlinksldjump"/>
              <a:extLst>
                <a:ext uri="{FF2B5EF4-FFF2-40B4-BE49-F238E27FC236}">
                  <a16:creationId xmlns:a16="http://schemas.microsoft.com/office/drawing/2014/main" id="{0240B129-9B9A-22EC-60E9-98B10561AFE9}"/>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4556172" y="4085845"/>
              <a:ext cx="1145581" cy="1251807"/>
            </a:xfrm>
            <a:prstGeom prst="rect">
              <a:avLst/>
            </a:prstGeom>
          </p:spPr>
        </p:pic>
        <p:sp>
          <p:nvSpPr>
            <p:cNvPr id="13" name="Oval 12">
              <a:extLst>
                <a:ext uri="{FF2B5EF4-FFF2-40B4-BE49-F238E27FC236}">
                  <a16:creationId xmlns:a16="http://schemas.microsoft.com/office/drawing/2014/main" id="{DC756F7A-8CB9-4063-4785-27196106D447}"/>
                </a:ext>
              </a:extLst>
            </p:cNvPr>
            <p:cNvSpPr/>
            <p:nvPr/>
          </p:nvSpPr>
          <p:spPr>
            <a:xfrm>
              <a:off x="4196645"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lternative Process 26">
              <a:extLst>
                <a:ext uri="{FF2B5EF4-FFF2-40B4-BE49-F238E27FC236}">
                  <a16:creationId xmlns:a16="http://schemas.microsoft.com/office/drawing/2014/main" id="{3945E003-C2B9-3AF4-3EC2-17B2C4D9F8EE}"/>
                </a:ext>
              </a:extLst>
            </p:cNvPr>
            <p:cNvSpPr/>
            <p:nvPr/>
          </p:nvSpPr>
          <p:spPr>
            <a:xfrm>
              <a:off x="4030649" y="5380967"/>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E395FE72-C363-2120-6D53-A2D4A1AD5AA3}"/>
                </a:ext>
              </a:extLst>
            </p:cNvPr>
            <p:cNvSpPr txBox="1"/>
            <p:nvPr/>
          </p:nvSpPr>
          <p:spPr>
            <a:xfrm>
              <a:off x="4187558" y="5437180"/>
              <a:ext cx="1882807" cy="307777"/>
            </a:xfrm>
            <a:prstGeom prst="rect">
              <a:avLst/>
            </a:prstGeom>
            <a:noFill/>
          </p:spPr>
          <p:txBody>
            <a:bodyPr wrap="square" rtlCol="0">
              <a:spAutoFit/>
            </a:bodyPr>
            <a:lstStyle/>
            <a:p>
              <a:pPr algn="ctr"/>
              <a:r>
                <a:rPr lang="en-GB" sz="1400" b="1">
                  <a:solidFill>
                    <a:schemeClr val="accent5"/>
                  </a:solidFill>
                </a:rPr>
                <a:t>Site Administrators</a:t>
              </a:r>
            </a:p>
          </p:txBody>
        </p:sp>
      </p:grpSp>
      <p:grpSp>
        <p:nvGrpSpPr>
          <p:cNvPr id="36" name="Group 35">
            <a:extLst>
              <a:ext uri="{FF2B5EF4-FFF2-40B4-BE49-F238E27FC236}">
                <a16:creationId xmlns:a16="http://schemas.microsoft.com/office/drawing/2014/main" id="{EE5E71FB-08E8-34B0-80ED-08C1775C55DC}"/>
              </a:ext>
            </a:extLst>
          </p:cNvPr>
          <p:cNvGrpSpPr/>
          <p:nvPr/>
        </p:nvGrpSpPr>
        <p:grpSpPr>
          <a:xfrm>
            <a:off x="6572349" y="4023175"/>
            <a:ext cx="2137403" cy="1884107"/>
            <a:chOff x="6572349" y="4023175"/>
            <a:chExt cx="2137403" cy="1884107"/>
          </a:xfrm>
        </p:grpSpPr>
        <p:pic>
          <p:nvPicPr>
            <p:cNvPr id="29" name="Picture 28" descr="Graphical user interface, application&#10;&#10;Description automatically generated">
              <a:hlinkClick r:id="rId9" action="ppaction://hlinksldjump"/>
              <a:extLst>
                <a:ext uri="{FF2B5EF4-FFF2-40B4-BE49-F238E27FC236}">
                  <a16:creationId xmlns:a16="http://schemas.microsoft.com/office/drawing/2014/main" id="{4AC46760-8DA4-EC7E-315F-479898BBDB59}"/>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7060249" y="4110036"/>
              <a:ext cx="1145582" cy="1309940"/>
            </a:xfrm>
            <a:prstGeom prst="rect">
              <a:avLst/>
            </a:prstGeom>
          </p:spPr>
        </p:pic>
        <p:sp>
          <p:nvSpPr>
            <p:cNvPr id="15" name="Oval 14">
              <a:extLst>
                <a:ext uri="{FF2B5EF4-FFF2-40B4-BE49-F238E27FC236}">
                  <a16:creationId xmlns:a16="http://schemas.microsoft.com/office/drawing/2014/main" id="{454B7939-9311-A3F9-49A3-3B1BE33AA3EE}"/>
                </a:ext>
              </a:extLst>
            </p:cNvPr>
            <p:cNvSpPr/>
            <p:nvPr/>
          </p:nvSpPr>
          <p:spPr>
            <a:xfrm>
              <a:off x="66972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lternative Process 27">
              <a:extLst>
                <a:ext uri="{FF2B5EF4-FFF2-40B4-BE49-F238E27FC236}">
                  <a16:creationId xmlns:a16="http://schemas.microsoft.com/office/drawing/2014/main" id="{25C153B3-A616-AF97-C837-69E732EB43A7}"/>
                </a:ext>
              </a:extLst>
            </p:cNvPr>
            <p:cNvSpPr/>
            <p:nvPr/>
          </p:nvSpPr>
          <p:spPr>
            <a:xfrm>
              <a:off x="6572349" y="53809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B9B1F08-9175-382F-AA20-B9D6DAA7CFE8}"/>
                </a:ext>
              </a:extLst>
            </p:cNvPr>
            <p:cNvSpPr txBox="1"/>
            <p:nvPr/>
          </p:nvSpPr>
          <p:spPr>
            <a:xfrm>
              <a:off x="6598208" y="5333090"/>
              <a:ext cx="2111544" cy="523220"/>
            </a:xfrm>
            <a:prstGeom prst="rect">
              <a:avLst/>
            </a:prstGeom>
            <a:noFill/>
          </p:spPr>
          <p:txBody>
            <a:bodyPr wrap="square" rtlCol="0">
              <a:spAutoFit/>
            </a:bodyPr>
            <a:lstStyle/>
            <a:p>
              <a:pPr algn="ctr"/>
              <a:r>
                <a:rPr lang="en-GB" sz="1400" b="1">
                  <a:solidFill>
                    <a:schemeClr val="accent5"/>
                  </a:solidFill>
                </a:rPr>
                <a:t>PHE Projects &amp; End Users</a:t>
              </a:r>
            </a:p>
          </p:txBody>
        </p:sp>
      </p:grpSp>
      <p:sp>
        <p:nvSpPr>
          <p:cNvPr id="33" name="Footer Placeholder 2">
            <a:extLst>
              <a:ext uri="{FF2B5EF4-FFF2-40B4-BE49-F238E27FC236}">
                <a16:creationId xmlns:a16="http://schemas.microsoft.com/office/drawing/2014/main" id="{C2EE2033-FEDA-AE7C-60E3-FF23E58813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04529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Leadership</a:t>
            </a:r>
            <a:br>
              <a:rPr lang="en-GB"/>
            </a:br>
            <a:r>
              <a:rPr lang="en-GB" sz="2400"/>
              <a:t>Needs to understand the change so they can actively endorse within their team, function or project</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489856" y="5081165"/>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how this change aligns with broader business strategy and what it means to means to my department, team or project</a:t>
            </a:r>
          </a:p>
        </p:txBody>
      </p:sp>
      <p:sp>
        <p:nvSpPr>
          <p:cNvPr id="7" name="TextBox 6">
            <a:extLst>
              <a:ext uri="{FF2B5EF4-FFF2-40B4-BE49-F238E27FC236}">
                <a16:creationId xmlns:a16="http://schemas.microsoft.com/office/drawing/2014/main" id="{F208EA67-A4CF-A3FF-F4B5-DB5F5B6FF802}"/>
              </a:ext>
            </a:extLst>
          </p:cNvPr>
          <p:cNvSpPr txBox="1"/>
          <p:nvPr/>
        </p:nvSpPr>
        <p:spPr>
          <a:xfrm>
            <a:off x="489856" y="1706745"/>
            <a:ext cx="242968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departmental or project lead, with responsibility for business operations, performance or delivery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55509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Tools that support the future of UKHSA as one unified organisation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Standardised ways of working that drive financial and operational efficiency</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Short-term dip in productivity as teams adapt to new Cloud version and adjustments to functionality</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external customers, partners or vendors to need reassurance and support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additional demand on team resources due to some rework or reconfigure of document links, archives or ticket management</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41659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hold a senior leadership role in former PHE or T&amp;T</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programme/project sponsor or manager</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head up a department or large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clear and accurate view of performance, delivery and risks that equips me to make confident decisions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My team feeling empowered to conduct their work seamlessly and without disruption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Tools that are reliable, intuitive and meet the needs of our customers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The happiness of my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SLT meetings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updates on progress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Graphical user interface, application&#10;&#10;Description automatically generated">
            <a:extLst>
              <a:ext uri="{FF2B5EF4-FFF2-40B4-BE49-F238E27FC236}">
                <a16:creationId xmlns:a16="http://schemas.microsoft.com/office/drawing/2014/main" id="{8C7AB837-F6EE-7DAA-8EBA-760F5A40321A}"/>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805594" y="3244815"/>
            <a:ext cx="1516440" cy="1757364"/>
          </a:xfrm>
          <a:prstGeom prst="rect">
            <a:avLst/>
          </a:prstGeom>
        </p:spPr>
      </p:pic>
      <p:sp>
        <p:nvSpPr>
          <p:cNvPr id="3" name="Footer Placeholder 2">
            <a:extLst>
              <a:ext uri="{FF2B5EF4-FFF2-40B4-BE49-F238E27FC236}">
                <a16:creationId xmlns:a16="http://schemas.microsoft.com/office/drawing/2014/main" id="{777EDBD7-83FF-000F-BBDA-17A47C3410B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301690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Leadership</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leader, I play a crucial role in preparing my team for the change. I will do so by cascading relevant information and updates, and in providing reassurance, and highlighting any issues that may arise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298F90B-0D77-15F9-8094-6B4C2C2D178A}"/>
              </a:ext>
            </a:extLst>
          </p:cNvPr>
          <p:cNvSpPr txBox="1"/>
          <p:nvPr/>
        </p:nvSpPr>
        <p:spPr>
          <a:xfrm>
            <a:off x="4857948" y="2179609"/>
            <a:ext cx="5736029" cy="3447098"/>
          </a:xfrm>
          <a:prstGeom prst="rect">
            <a:avLst/>
          </a:prstGeom>
          <a:noFill/>
        </p:spPr>
        <p:txBody>
          <a:bodyPr wrap="square">
            <a:spAutoFit/>
          </a:bodyPr>
          <a:lstStyle/>
          <a:p>
            <a:pPr fontAlgn="base">
              <a:spcBef>
                <a:spcPts val="600"/>
              </a:spcBef>
              <a:spcAft>
                <a:spcPts val="600"/>
              </a:spcAft>
            </a:pPr>
            <a:r>
              <a:rPr lang="en-GB" sz="1400">
                <a:solidFill>
                  <a:schemeClr val="accent1"/>
                </a:solidFill>
                <a:latin typeface="Arial"/>
                <a:ea typeface="Arial Unicode MS"/>
                <a:cs typeface="Arial Unicode MS"/>
              </a:rPr>
              <a:t>Know and understand how to communicate the change to your team using the Key Message Framework</a:t>
            </a:r>
          </a:p>
          <a:p>
            <a:pPr fontAlgn="base">
              <a:spcBef>
                <a:spcPts val="600"/>
              </a:spcBef>
              <a:spcAft>
                <a:spcPts val="600"/>
              </a:spcAft>
            </a:pPr>
            <a:r>
              <a:rPr lang="en-GB" sz="1400">
                <a:solidFill>
                  <a:schemeClr val="accent1"/>
                </a:solidFill>
                <a:latin typeface="Arial"/>
                <a:ea typeface="Arial Unicode MS"/>
                <a:cs typeface="Arial Unicode MS"/>
              </a:rPr>
              <a:t>Provide a briefing and Q&amp;A for your team using the Engagement Toolkit</a:t>
            </a:r>
          </a:p>
          <a:p>
            <a:pPr fontAlgn="base">
              <a:spcBef>
                <a:spcPts val="600"/>
              </a:spcBef>
              <a:spcAft>
                <a:spcPts val="600"/>
              </a:spcAft>
            </a:pPr>
            <a:r>
              <a:rPr lang="en-GB" sz="1400">
                <a:solidFill>
                  <a:schemeClr val="accent1"/>
                </a:solidFill>
                <a:latin typeface="Arial"/>
                <a:ea typeface="Arial Unicode MS"/>
                <a:cs typeface="Arial Unicode MS"/>
              </a:rPr>
              <a:t>Join the User Community to keep up to date with latest news and readiness activities</a:t>
            </a:r>
          </a:p>
          <a:p>
            <a:pPr fontAlgn="base">
              <a:spcBef>
                <a:spcPts val="600"/>
              </a:spcBef>
              <a:spcAft>
                <a:spcPts val="600"/>
              </a:spcAft>
            </a:pPr>
            <a:r>
              <a:rPr lang="en-GB" sz="1400">
                <a:solidFill>
                  <a:schemeClr val="accent1"/>
                </a:solidFill>
                <a:latin typeface="Arial"/>
                <a:ea typeface="Arial Unicode MS"/>
                <a:cs typeface="Arial Unicode MS"/>
              </a:rPr>
              <a:t>Keep the conversation going through team meetings, cascading information on progress</a:t>
            </a:r>
          </a:p>
          <a:p>
            <a:pPr fontAlgn="base">
              <a:spcBef>
                <a:spcPts val="600"/>
              </a:spcBef>
              <a:spcAft>
                <a:spcPts val="600"/>
              </a:spcAft>
            </a:pPr>
            <a:r>
              <a:rPr lang="en-GB" sz="1400">
                <a:solidFill>
                  <a:schemeClr val="accent1"/>
                </a:solidFill>
                <a:latin typeface="Arial"/>
                <a:ea typeface="Arial Unicode MS"/>
                <a:cs typeface="Arial Unicode MS"/>
              </a:rPr>
              <a:t>Encourage engagement in the Pulse Checks, and keep an eye out for readiness updates</a:t>
            </a:r>
          </a:p>
          <a:p>
            <a:pPr fontAlgn="base">
              <a:spcBef>
                <a:spcPts val="600"/>
              </a:spcBef>
              <a:spcAft>
                <a:spcPts val="600"/>
              </a:spcAft>
            </a:pPr>
            <a:r>
              <a:rPr lang="en-GB" sz="1400">
                <a:solidFill>
                  <a:schemeClr val="accent1"/>
                </a:solidFill>
                <a:latin typeface="Arial"/>
                <a:ea typeface="Arial Unicode MS"/>
                <a:cs typeface="Arial Unicode MS"/>
              </a:rPr>
              <a:t>Make time for SMEs within your team to participate in UAT, so any local reports, dashboards and specific use cases can be assured</a:t>
            </a:r>
          </a:p>
        </p:txBody>
      </p:sp>
      <p:sp>
        <p:nvSpPr>
          <p:cNvPr id="12" name="Rectangle 11">
            <a:extLst>
              <a:ext uri="{FF2B5EF4-FFF2-40B4-BE49-F238E27FC236}">
                <a16:creationId xmlns:a16="http://schemas.microsoft.com/office/drawing/2014/main" id="{53A7676B-FBFA-D89D-229B-68198514156A}"/>
              </a:ext>
            </a:extLst>
          </p:cNvPr>
          <p:cNvSpPr/>
          <p:nvPr/>
        </p:nvSpPr>
        <p:spPr>
          <a:xfrm>
            <a:off x="4285418" y="225003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E9E9F1D-8296-D8A3-5C86-EBFE0D25EA8A}"/>
              </a:ext>
            </a:extLst>
          </p:cNvPr>
          <p:cNvSpPr/>
          <p:nvPr/>
        </p:nvSpPr>
        <p:spPr>
          <a:xfrm>
            <a:off x="4287524" y="28259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0A8CE3A-732A-5AC8-7432-AB388691D3FC}"/>
              </a:ext>
            </a:extLst>
          </p:cNvPr>
          <p:cNvSpPr/>
          <p:nvPr/>
        </p:nvSpPr>
        <p:spPr>
          <a:xfrm>
            <a:off x="4287523" y="340196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0A9BA55-7203-E240-AA91-A76F80615861}"/>
              </a:ext>
            </a:extLst>
          </p:cNvPr>
          <p:cNvSpPr/>
          <p:nvPr/>
        </p:nvSpPr>
        <p:spPr>
          <a:xfrm>
            <a:off x="4285420" y="397792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7427318-2B34-E4E8-9473-5937AC2730B8}"/>
              </a:ext>
            </a:extLst>
          </p:cNvPr>
          <p:cNvSpPr/>
          <p:nvPr/>
        </p:nvSpPr>
        <p:spPr>
          <a:xfrm>
            <a:off x="4285419" y="455389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D61473F-9E4B-185D-77CD-2CD21F9D0736}"/>
              </a:ext>
            </a:extLst>
          </p:cNvPr>
          <p:cNvSpPr/>
          <p:nvPr/>
        </p:nvSpPr>
        <p:spPr>
          <a:xfrm>
            <a:off x="4285418" y="512985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2165CDA8-C60D-BB0E-D2AB-BE660A9CDB9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1454794" y="3632826"/>
            <a:ext cx="1516440" cy="1757364"/>
          </a:xfrm>
          <a:prstGeom prst="rect">
            <a:avLst/>
          </a:prstGeom>
        </p:spPr>
      </p:pic>
      <p:sp>
        <p:nvSpPr>
          <p:cNvPr id="3" name="Footer Placeholder 2">
            <a:extLst>
              <a:ext uri="{FF2B5EF4-FFF2-40B4-BE49-F238E27FC236}">
                <a16:creationId xmlns:a16="http://schemas.microsoft.com/office/drawing/2014/main" id="{7915F5D7-AFB4-FBEA-A0BD-608BACE8E93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18147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Navigating this Engagement Toolkit</a:t>
            </a:r>
            <a:br>
              <a:rPr lang="en-GB"/>
            </a:br>
            <a:r>
              <a:rPr lang="en-GB" sz="2400"/>
              <a:t>Guide to finding the information you need</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2</a:t>
            </a:fld>
            <a:endParaRPr lang="en-GB" sz="1400"/>
          </a:p>
        </p:txBody>
      </p:sp>
      <p:sp>
        <p:nvSpPr>
          <p:cNvPr id="7" name="Footer Placeholder 2">
            <a:extLst>
              <a:ext uri="{FF2B5EF4-FFF2-40B4-BE49-F238E27FC236}">
                <a16:creationId xmlns:a16="http://schemas.microsoft.com/office/drawing/2014/main" id="{17D7E178-8090-CAE2-3020-DC69D7EA13A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2" name="Table 12">
            <a:extLst>
              <a:ext uri="{FF2B5EF4-FFF2-40B4-BE49-F238E27FC236}">
                <a16:creationId xmlns:a16="http://schemas.microsoft.com/office/drawing/2014/main" id="{42F98CCB-0093-29BA-8226-23E068D22230}"/>
              </a:ext>
            </a:extLst>
          </p:cNvPr>
          <p:cNvGraphicFramePr>
            <a:graphicFrameLocks noGrp="1"/>
          </p:cNvGraphicFramePr>
          <p:nvPr>
            <p:extLst>
              <p:ext uri="{D42A27DB-BD31-4B8C-83A1-F6EECF244321}">
                <p14:modId xmlns:p14="http://schemas.microsoft.com/office/powerpoint/2010/main" val="2696721724"/>
              </p:ext>
            </p:extLst>
          </p:nvPr>
        </p:nvGraphicFramePr>
        <p:xfrm>
          <a:off x="130630" y="1757332"/>
          <a:ext cx="11704319" cy="3779520"/>
        </p:xfrm>
        <a:graphic>
          <a:graphicData uri="http://schemas.openxmlformats.org/drawingml/2006/table">
            <a:tbl>
              <a:tblPr firstRow="1" bandRow="1">
                <a:tableStyleId>{5C22544A-7EE6-4342-B048-85BDC9FD1C3A}</a:tableStyleId>
              </a:tblPr>
              <a:tblGrid>
                <a:gridCol w="317969">
                  <a:extLst>
                    <a:ext uri="{9D8B030D-6E8A-4147-A177-3AD203B41FA5}">
                      <a16:colId xmlns:a16="http://schemas.microsoft.com/office/drawing/2014/main" val="797418281"/>
                    </a:ext>
                  </a:extLst>
                </a:gridCol>
                <a:gridCol w="1719835">
                  <a:extLst>
                    <a:ext uri="{9D8B030D-6E8A-4147-A177-3AD203B41FA5}">
                      <a16:colId xmlns:a16="http://schemas.microsoft.com/office/drawing/2014/main" val="640366546"/>
                    </a:ext>
                  </a:extLst>
                </a:gridCol>
                <a:gridCol w="461555">
                  <a:extLst>
                    <a:ext uri="{9D8B030D-6E8A-4147-A177-3AD203B41FA5}">
                      <a16:colId xmlns:a16="http://schemas.microsoft.com/office/drawing/2014/main" val="1845542732"/>
                    </a:ext>
                  </a:extLst>
                </a:gridCol>
                <a:gridCol w="1741714">
                  <a:extLst>
                    <a:ext uri="{9D8B030D-6E8A-4147-A177-3AD203B41FA5}">
                      <a16:colId xmlns:a16="http://schemas.microsoft.com/office/drawing/2014/main" val="4027879888"/>
                    </a:ext>
                  </a:extLst>
                </a:gridCol>
                <a:gridCol w="426720">
                  <a:extLst>
                    <a:ext uri="{9D8B030D-6E8A-4147-A177-3AD203B41FA5}">
                      <a16:colId xmlns:a16="http://schemas.microsoft.com/office/drawing/2014/main" val="1756379149"/>
                    </a:ext>
                  </a:extLst>
                </a:gridCol>
                <a:gridCol w="1976846">
                  <a:extLst>
                    <a:ext uri="{9D8B030D-6E8A-4147-A177-3AD203B41FA5}">
                      <a16:colId xmlns:a16="http://schemas.microsoft.com/office/drawing/2014/main" val="3719915810"/>
                    </a:ext>
                  </a:extLst>
                </a:gridCol>
                <a:gridCol w="357051">
                  <a:extLst>
                    <a:ext uri="{9D8B030D-6E8A-4147-A177-3AD203B41FA5}">
                      <a16:colId xmlns:a16="http://schemas.microsoft.com/office/drawing/2014/main" val="2398923656"/>
                    </a:ext>
                  </a:extLst>
                </a:gridCol>
                <a:gridCol w="1985554">
                  <a:extLst>
                    <a:ext uri="{9D8B030D-6E8A-4147-A177-3AD203B41FA5}">
                      <a16:colId xmlns:a16="http://schemas.microsoft.com/office/drawing/2014/main" val="3432421820"/>
                    </a:ext>
                  </a:extLst>
                </a:gridCol>
                <a:gridCol w="348343">
                  <a:extLst>
                    <a:ext uri="{9D8B030D-6E8A-4147-A177-3AD203B41FA5}">
                      <a16:colId xmlns:a16="http://schemas.microsoft.com/office/drawing/2014/main" val="1072077891"/>
                    </a:ext>
                  </a:extLst>
                </a:gridCol>
                <a:gridCol w="2368732">
                  <a:extLst>
                    <a:ext uri="{9D8B030D-6E8A-4147-A177-3AD203B41FA5}">
                      <a16:colId xmlns:a16="http://schemas.microsoft.com/office/drawing/2014/main" val="2812355895"/>
                    </a:ext>
                  </a:extLst>
                </a:gridCol>
              </a:tblGrid>
              <a:tr h="370840">
                <a:tc gridSpan="2">
                  <a:txBody>
                    <a:bodyPr/>
                    <a:lstStyle/>
                    <a:p>
                      <a:pPr algn="ctr"/>
                      <a:r>
                        <a:rPr lang="en-GB" sz="1200"/>
                        <a:t>Using this Engagement Toolkit</a:t>
                      </a:r>
                    </a:p>
                  </a:txBody>
                  <a:tcPr anchor="ctr">
                    <a:lnB w="12700" cap="flat" cmpd="sng" algn="ctr">
                      <a:solidFill>
                        <a:schemeClr val="bg1">
                          <a:lumMod val="85000"/>
                        </a:schemeClr>
                      </a:solidFill>
                      <a:prstDash val="solid"/>
                      <a:round/>
                      <a:headEnd type="none" w="med" len="med"/>
                      <a:tailEnd type="none" w="med" len="med"/>
                    </a:lnB>
                  </a:tcPr>
                </a:tc>
                <a:tc hMerge="1">
                  <a:txBody>
                    <a:bodyPr/>
                    <a:lstStyle/>
                    <a:p>
                      <a:endParaRPr lang="en-GB"/>
                    </a:p>
                  </a:txBody>
                  <a:tcPr/>
                </a:tc>
                <a:tc gridSpan="2">
                  <a:txBody>
                    <a:bodyPr/>
                    <a:lstStyle/>
                    <a:p>
                      <a:pPr algn="ctr"/>
                      <a:r>
                        <a:rPr lang="en-GB" sz="1200"/>
                        <a:t>The Headlines</a:t>
                      </a:r>
                    </a:p>
                  </a:txBody>
                  <a:tcPr anchor="ctr">
                    <a:lnB w="12700" cap="flat" cmpd="sng" algn="ctr">
                      <a:solidFill>
                        <a:schemeClr val="bg1">
                          <a:lumMod val="85000"/>
                        </a:schemeClr>
                      </a:solidFill>
                      <a:prstDash val="solid"/>
                      <a:round/>
                      <a:headEnd type="none" w="med" len="med"/>
                      <a:tailEnd type="none" w="med" len="med"/>
                    </a:lnB>
                    <a:solidFill>
                      <a:schemeClr val="accent3"/>
                    </a:solidFill>
                  </a:tcPr>
                </a:tc>
                <a:tc hMerge="1">
                  <a:txBody>
                    <a:bodyPr/>
                    <a:lstStyle/>
                    <a:p>
                      <a:endParaRPr lang="en-GB"/>
                    </a:p>
                  </a:txBody>
                  <a:tcPr/>
                </a:tc>
                <a:tc gridSpan="2">
                  <a:txBody>
                    <a:bodyPr/>
                    <a:lstStyle/>
                    <a:p>
                      <a:pPr algn="ctr"/>
                      <a:r>
                        <a:rPr lang="en-GB" sz="1200"/>
                        <a:t>Impacted Persona Groups</a:t>
                      </a:r>
                    </a:p>
                  </a:txBody>
                  <a:tcPr anchor="ctr">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endParaRPr lang="en-GB"/>
                    </a:p>
                  </a:txBody>
                  <a:tcPr/>
                </a:tc>
                <a:tc gridSpan="2">
                  <a:txBody>
                    <a:bodyPr/>
                    <a:lstStyle/>
                    <a:p>
                      <a:pPr algn="ctr"/>
                      <a:r>
                        <a:rPr lang="en-GB" sz="1200"/>
                        <a:t>Overview of Impacts</a:t>
                      </a:r>
                    </a:p>
                  </a:txBody>
                  <a:tcPr anchor="ctr">
                    <a:lnB w="12700" cap="flat" cmpd="sng" algn="ctr">
                      <a:solidFill>
                        <a:schemeClr val="bg1">
                          <a:lumMod val="85000"/>
                        </a:schemeClr>
                      </a:solidFill>
                      <a:prstDash val="solid"/>
                      <a:round/>
                      <a:headEnd type="none" w="med" len="med"/>
                      <a:tailEnd type="none" w="med" len="med"/>
                    </a:lnB>
                    <a:solidFill>
                      <a:srgbClr val="FF7F32"/>
                    </a:solidFill>
                  </a:tcPr>
                </a:tc>
                <a:tc hMerge="1">
                  <a:txBody>
                    <a:bodyPr/>
                    <a:lstStyle/>
                    <a:p>
                      <a:endParaRPr lang="en-GB"/>
                    </a:p>
                  </a:txBody>
                  <a:tcPr/>
                </a:tc>
                <a:tc gridSpan="2">
                  <a:txBody>
                    <a:bodyPr/>
                    <a:lstStyle/>
                    <a:p>
                      <a:pPr algn="ctr"/>
                      <a:r>
                        <a:rPr lang="en-GB" sz="1200"/>
                        <a:t>Support &amp; Readiness Resources</a:t>
                      </a:r>
                    </a:p>
                  </a:txBody>
                  <a:tcPr anchor="ctr">
                    <a:lnB w="12700" cap="flat" cmpd="sng" algn="ctr">
                      <a:solidFill>
                        <a:schemeClr val="bg1">
                          <a:lumMod val="85000"/>
                        </a:schemeClr>
                      </a:solidFill>
                      <a:prstDash val="solid"/>
                      <a:round/>
                      <a:headEnd type="none" w="med" len="med"/>
                      <a:tailEnd type="none" w="med" len="med"/>
                    </a:lnB>
                    <a:solidFill>
                      <a:srgbClr val="582C83"/>
                    </a:solidFill>
                  </a:tcPr>
                </a:tc>
                <a:tc hMerge="1">
                  <a:txBody>
                    <a:bodyPr/>
                    <a:lstStyle/>
                    <a:p>
                      <a:endParaRPr lang="en-GB"/>
                    </a:p>
                  </a:txBody>
                  <a:tcPr/>
                </a:tc>
                <a:extLst>
                  <a:ext uri="{0D108BD9-81ED-4DB2-BD59-A6C34878D82A}">
                    <a16:rowId xmlns:a16="http://schemas.microsoft.com/office/drawing/2014/main" val="247369780"/>
                  </a:ext>
                </a:extLst>
              </a:tr>
              <a:tr h="370840">
                <a:tc>
                  <a:txBody>
                    <a:bodyPr/>
                    <a:lstStyle/>
                    <a:p>
                      <a:pPr algn="ctr"/>
                      <a:r>
                        <a:rPr lang="en-GB" sz="1000" b="0" u="none">
                          <a:solidFill>
                            <a:schemeClr val="accent1"/>
                          </a:solidFill>
                          <a:hlinkClick r:id="rId2" action="ppaction://hlinksldjump"/>
                        </a:rPr>
                        <a:t>3</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3" action="ppaction://hlinksldjump">
                            <a:extLst>
                              <a:ext uri="{A12FA001-AC4F-418D-AE19-62706E023703}">
                                <ahyp:hlinkClr xmlns:ahyp="http://schemas.microsoft.com/office/drawing/2018/hyperlinkcolor" val="tx"/>
                              </a:ext>
                            </a:extLst>
                          </a:hlinkClick>
                        </a:rPr>
                        <a:t>8</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Atlassian consolidation video - Giulio </a:t>
                      </a:r>
                      <a:r>
                        <a:rPr lang="en-GB" sz="1000" err="1"/>
                        <a:t>Saggese</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4" action="ppaction://hlinksldjump">
                            <a:extLst>
                              <a:ext uri="{A12FA001-AC4F-418D-AE19-62706E023703}">
                                <ahyp:hlinkClr xmlns:ahyp="http://schemas.microsoft.com/office/drawing/2018/hyperlinkcolor" val="tx"/>
                              </a:ext>
                            </a:extLst>
                          </a:hlinkClick>
                        </a:rPr>
                        <a:t>16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Personas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5" action="ppaction://hlinksldjump">
                            <a:extLst>
                              <a:ext uri="{A12FA001-AC4F-418D-AE19-62706E023703}">
                                <ahyp:hlinkClr xmlns:ahyp="http://schemas.microsoft.com/office/drawing/2018/hyperlinkcolor" val="tx"/>
                              </a:ext>
                            </a:extLst>
                          </a:hlinkClick>
                        </a:rPr>
                        <a:t>31</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understanding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6" action="ppaction://hlinksldjump">
                            <a:extLst>
                              <a:ext uri="{A12FA001-AC4F-418D-AE19-62706E023703}">
                                <ahyp:hlinkClr xmlns:ahyp="http://schemas.microsoft.com/office/drawing/2018/hyperlinkcolor" val="tx"/>
                              </a:ext>
                            </a:extLst>
                          </a:hlinkClick>
                        </a:rPr>
                        <a:t>36</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Building readiness to go-live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1802766"/>
                  </a:ext>
                </a:extLst>
              </a:tr>
              <a:tr h="370840">
                <a:tc>
                  <a:txBody>
                    <a:bodyPr/>
                    <a:lstStyle/>
                    <a:p>
                      <a:pPr algn="ctr"/>
                      <a:r>
                        <a:rPr lang="en-GB" sz="1000" b="0" u="none">
                          <a:solidFill>
                            <a:schemeClr val="accent1"/>
                          </a:solidFill>
                          <a:hlinkClick r:id="rId7" action="ppaction://hlinksldjump"/>
                        </a:rPr>
                        <a:t>4</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Video guide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8" action="ppaction://hlinksldjump">
                            <a:extLst>
                              <a:ext uri="{A12FA001-AC4F-418D-AE19-62706E023703}">
                                <ahyp:hlinkClr xmlns:ahyp="http://schemas.microsoft.com/office/drawing/2018/hyperlinkcolor" val="tx"/>
                              </a:ext>
                            </a:extLst>
                          </a:hlinkClick>
                        </a:rPr>
                        <a:t>9</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UKHSA Global strategic priorities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9" action="ppaction://hlinksldjump">
                            <a:extLst>
                              <a:ext uri="{A12FA001-AC4F-418D-AE19-62706E023703}">
                                <ahyp:hlinkClr xmlns:ahyp="http://schemas.microsoft.com/office/drawing/2018/hyperlinkcolor" val="tx"/>
                              </a:ext>
                            </a:extLst>
                          </a:hlinkClick>
                        </a:rPr>
                        <a:t>17</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Personas overview</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0" action="ppaction://hlinksldjump">
                            <a:extLst>
                              <a:ext uri="{A12FA001-AC4F-418D-AE19-62706E023703}">
                                <ahyp:hlinkClr xmlns:ahyp="http://schemas.microsoft.com/office/drawing/2018/hyperlinkcolor" val="tx"/>
                              </a:ext>
                            </a:extLst>
                          </a:hlinkClick>
                        </a:rPr>
                        <a:t>32</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Defining impacts by 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1" action="ppaction://hlinksldjump">
                            <a:extLst>
                              <a:ext uri="{A12FA001-AC4F-418D-AE19-62706E023703}">
                                <ahyp:hlinkClr xmlns:ahyp="http://schemas.microsoft.com/office/drawing/2018/hyperlinkcolor" val="tx"/>
                              </a:ext>
                            </a:extLst>
                          </a:hlinkClick>
                        </a:rPr>
                        <a:t>37</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Support and guidance quick links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407324"/>
                  </a:ext>
                </a:extLst>
              </a:tr>
              <a:tr h="370840">
                <a:tc>
                  <a:txBody>
                    <a:bodyPr/>
                    <a:lstStyle/>
                    <a:p>
                      <a:pPr algn="ctr"/>
                      <a:r>
                        <a:rPr lang="en-GB" sz="1000" b="0" u="none">
                          <a:solidFill>
                            <a:schemeClr val="accent1"/>
                          </a:solidFill>
                          <a:hlinkClick r:id="rId12" action="ppaction://hlinksldjump"/>
                        </a:rPr>
                        <a:t>5</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 guidance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3" action="ppaction://hlinksldjump">
                            <a:extLst>
                              <a:ext uri="{A12FA001-AC4F-418D-AE19-62706E023703}">
                                <ahyp:hlinkClr xmlns:ahyp="http://schemas.microsoft.com/office/drawing/2018/hyperlinkcolor" val="tx"/>
                              </a:ext>
                            </a:extLst>
                          </a:hlinkClick>
                        </a:rPr>
                        <a:t>10</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The role of 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4" action="ppaction://hlinksldjump">
                            <a:extLst>
                              <a:ext uri="{A12FA001-AC4F-418D-AE19-62706E023703}">
                                <ahyp:hlinkClr xmlns:ahyp="http://schemas.microsoft.com/office/drawing/2018/hyperlinkcolor" val="tx"/>
                              </a:ext>
                            </a:extLst>
                          </a:hlinkClick>
                        </a:rPr>
                        <a:t>18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Leadership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5" action="ppaction://hlinksldjump">
                            <a:extLst>
                              <a:ext uri="{A12FA001-AC4F-418D-AE19-62706E023703}">
                                <ahyp:hlinkClr xmlns:ahyp="http://schemas.microsoft.com/office/drawing/2018/hyperlinkcolor" val="tx"/>
                              </a:ext>
                            </a:extLst>
                          </a:hlinkClick>
                        </a:rPr>
                        <a:t>33</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Exploring high level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6" action="ppaction://hlinksldjump">
                            <a:extLst>
                              <a:ext uri="{A12FA001-AC4F-418D-AE19-62706E023703}">
                                <ahyp:hlinkClr xmlns:ahyp="http://schemas.microsoft.com/office/drawing/2018/hyperlinkcolor" val="tx"/>
                              </a:ext>
                            </a:extLst>
                          </a:hlinkClick>
                        </a:rPr>
                        <a:t>38</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User Acceptance Testing (UAT)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0693328"/>
                  </a:ext>
                </a:extLst>
              </a:tr>
              <a:tr h="370840">
                <a:tc>
                  <a:txBody>
                    <a:bodyPr/>
                    <a:lstStyle/>
                    <a:p>
                      <a:pPr algn="ctr"/>
                      <a:r>
                        <a:rPr lang="en-GB" sz="1000" b="0" u="none">
                          <a:solidFill>
                            <a:schemeClr val="accent1"/>
                          </a:solidFill>
                          <a:hlinkClick r:id="rId17" action="ppaction://hlinksldjump"/>
                        </a:rPr>
                        <a:t>6</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8" action="ppaction://hlinksldjump">
                            <a:extLst>
                              <a:ext uri="{A12FA001-AC4F-418D-AE19-62706E023703}">
                                <ahyp:hlinkClr xmlns:ahyp="http://schemas.microsoft.com/office/drawing/2018/hyperlinkcolor" val="tx"/>
                              </a:ext>
                            </a:extLst>
                          </a:hlinkClick>
                        </a:rPr>
                        <a:t>11</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Consolidating Atlassian tools - Raj </a:t>
                      </a:r>
                      <a:r>
                        <a:rPr lang="en-GB" sz="1000" err="1"/>
                        <a:t>Metha</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9" action="ppaction://hlinksldjump">
                            <a:extLst>
                              <a:ext uri="{A12FA001-AC4F-418D-AE19-62706E023703}">
                                <ahyp:hlinkClr xmlns:ahyp="http://schemas.microsoft.com/office/drawing/2018/hyperlinkcolor" val="tx"/>
                              </a:ext>
                            </a:extLst>
                          </a:hlinkClick>
                        </a:rPr>
                        <a:t>20</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a:t>
                      </a:r>
                    </a:p>
                    <a:p>
                      <a:r>
                        <a:rPr lang="en-GB" sz="1000"/>
                        <a:t>Site Administrators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20" action="ppaction://hlinksldjump">
                            <a:extLst>
                              <a:ext uri="{A12FA001-AC4F-418D-AE19-62706E023703}">
                                <ahyp:hlinkClr xmlns:ahyp="http://schemas.microsoft.com/office/drawing/2018/hyperlinkcolor" val="tx"/>
                              </a:ext>
                            </a:extLst>
                          </a:hlinkClick>
                        </a:rPr>
                        <a:t>34</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Want to know more?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21" action="ppaction://hlinksldjump">
                            <a:extLst>
                              <a:ext uri="{A12FA001-AC4F-418D-AE19-62706E023703}">
                                <ahyp:hlinkClr xmlns:ahyp="http://schemas.microsoft.com/office/drawing/2018/hyperlinkcolor" val="tx"/>
                              </a:ext>
                            </a:extLst>
                          </a:hlinkClick>
                        </a:rPr>
                        <a:t>39</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Familiarisation sessions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591869"/>
                  </a:ext>
                </a:extLst>
              </a:tr>
              <a:tr h="0">
                <a:tc>
                  <a:txBody>
                    <a:bodyPr/>
                    <a:lstStyle/>
                    <a:p>
                      <a:endParaRPr lang="en-GB" sz="1000"/>
                    </a:p>
                  </a:txBody>
                  <a:tcPr anchor="ct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pPr algn="ctr"/>
                      <a:r>
                        <a:rPr lang="en-GB" sz="1000" b="0">
                          <a:solidFill>
                            <a:schemeClr val="accent3"/>
                          </a:solidFill>
                          <a:hlinkClick r:id="rId22" action="ppaction://hlinksldjump">
                            <a:extLst>
                              <a:ext uri="{A12FA001-AC4F-418D-AE19-62706E023703}">
                                <ahyp:hlinkClr xmlns:ahyp="http://schemas.microsoft.com/office/drawing/2018/hyperlinkcolor" val="tx"/>
                              </a:ext>
                            </a:extLst>
                          </a:hlinkClick>
                        </a:rPr>
                        <a:t>12</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changes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3" action="ppaction://hlinksldjump">
                            <a:extLst>
                              <a:ext uri="{A12FA001-AC4F-418D-AE19-62706E023703}">
                                <ahyp:hlinkClr xmlns:ahyp="http://schemas.microsoft.com/office/drawing/2018/hyperlinkcolor" val="tx"/>
                              </a:ext>
                            </a:extLst>
                          </a:hlinkClick>
                        </a:rPr>
                        <a:t>22</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Halo Service Operations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990450"/>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4" action="ppaction://hlinksldjump">
                            <a:extLst>
                              <a:ext uri="{A12FA001-AC4F-418D-AE19-62706E023703}">
                                <ahyp:hlinkClr xmlns:ahyp="http://schemas.microsoft.com/office/drawing/2018/hyperlinkcolor" val="tx"/>
                              </a:ext>
                            </a:extLst>
                          </a:hlinkClick>
                        </a:rPr>
                        <a:t>13</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benefits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5" action="ppaction://hlinksldjump">
                            <a:extLst>
                              <a:ext uri="{A12FA001-AC4F-418D-AE19-62706E023703}">
                                <ahyp:hlinkClr xmlns:ahyp="http://schemas.microsoft.com/office/drawing/2018/hyperlinkcolor" val="tx"/>
                              </a:ext>
                            </a:extLst>
                          </a:hlinkClick>
                        </a:rPr>
                        <a:t>24</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PHE Projects &amp; End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516878"/>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6" action="ppaction://hlinksldjump">
                            <a:extLst>
                              <a:ext uri="{A12FA001-AC4F-418D-AE19-62706E023703}">
                                <ahyp:hlinkClr xmlns:ahyp="http://schemas.microsoft.com/office/drawing/2018/hyperlinkcolor" val="tx"/>
                              </a:ext>
                            </a:extLst>
                          </a:hlinkClick>
                        </a:rPr>
                        <a:t>14</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T-Minus Plans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7" action="ppaction://hlinksldjump">
                            <a:extLst>
                              <a:ext uri="{A12FA001-AC4F-418D-AE19-62706E023703}">
                                <ahyp:hlinkClr xmlns:ahyp="http://schemas.microsoft.com/office/drawing/2018/hyperlinkcolor" val="tx"/>
                              </a:ext>
                            </a:extLst>
                          </a:hlinkClick>
                        </a:rPr>
                        <a:t>26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Test &amp; Trace projects and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346511"/>
                  </a:ext>
                </a:extLst>
              </a:tr>
              <a:tr h="370840">
                <a:tc>
                  <a:txBody>
                    <a:bodyPr/>
                    <a:lstStyle/>
                    <a:p>
                      <a:endParaRPr lang="en-GB" sz="1000"/>
                    </a:p>
                  </a:txBody>
                  <a:tcPr anchor="ctr">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solidFill>
                          <a:schemeClr val="accent3"/>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28" action="ppaction://hlinksldjump">
                            <a:extLst>
                              <a:ext uri="{A12FA001-AC4F-418D-AE19-62706E023703}">
                                <ahyp:hlinkClr xmlns:ahyp="http://schemas.microsoft.com/office/drawing/2018/hyperlinkcolor" val="tx"/>
                              </a:ext>
                            </a:extLst>
                          </a:hlinkClick>
                        </a:rPr>
                        <a:t>28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External users, partners, vendors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noFill/>
                  </a:tcPr>
                </a:tc>
                <a:tc>
                  <a:txBody>
                    <a:bodyPr/>
                    <a:lstStyle/>
                    <a:p>
                      <a:endParaRPr lang="en-GB" sz="1000"/>
                    </a:p>
                  </a:txBody>
                  <a:tcPr anchor="ctr">
                    <a:lnT w="12700" cap="flat" cmpd="sng" algn="ctr">
                      <a:noFill/>
                      <a:prstDash val="solid"/>
                      <a:round/>
                      <a:headEnd type="none" w="med" len="med"/>
                      <a:tailEnd type="none" w="med" len="med"/>
                    </a:lnT>
                    <a:noFill/>
                  </a:tcPr>
                </a:tc>
                <a:tc>
                  <a:txBody>
                    <a:bodyPr/>
                    <a:lstStyle/>
                    <a:p>
                      <a:endParaRPr lang="en-GB" sz="1000"/>
                    </a:p>
                  </a:txBody>
                  <a:tcPr anchor="ctr">
                    <a:lnT w="12700" cap="flat" cmpd="sng" algn="ctr">
                      <a:noFill/>
                      <a:prstDash val="solid"/>
                      <a:round/>
                      <a:headEnd type="none" w="med" len="med"/>
                      <a:tailEnd type="none" w="med" len="med"/>
                    </a:lnT>
                    <a:noFill/>
                  </a:tcPr>
                </a:tc>
                <a:extLst>
                  <a:ext uri="{0D108BD9-81ED-4DB2-BD59-A6C34878D82A}">
                    <a16:rowId xmlns:a16="http://schemas.microsoft.com/office/drawing/2014/main" val="3471222197"/>
                  </a:ext>
                </a:extLst>
              </a:tr>
            </a:tbl>
          </a:graphicData>
        </a:graphic>
      </p:graphicFrame>
    </p:spTree>
    <p:extLst>
      <p:ext uri="{BB962C8B-B14F-4D97-AF65-F5344CB8AC3E}">
        <p14:creationId xmlns:p14="http://schemas.microsoft.com/office/powerpoint/2010/main" val="133315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Site Administrators</a:t>
            </a:r>
            <a:br>
              <a:rPr lang="en-GB"/>
            </a:br>
            <a:r>
              <a:rPr lang="en-GB" sz="2400"/>
              <a:t>Requires detailed understanding of technical, process and user experience changes so they can guide local teams and triage issues</a:t>
            </a:r>
            <a:br>
              <a:rPr lang="en-GB" sz="2400"/>
            </a:br>
            <a:endParaRPr lang="en-GB" sz="2400"/>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20</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830997"/>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the detail and specifics of both the technical side of the consolidation as well as any user experience changes</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Subject Matter Expert (SME) and play a key role in understanding the business needs of the projects and teams I am responsible for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529375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Consolidated ways of working across teams and functions that support better collaboration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Some upgrade to apps and integrations </a:t>
            </a:r>
          </a:p>
          <a:p>
            <a:pPr marL="171450" indent="-171450" fontAlgn="base">
              <a:buFont typeface="Arial" panose="020B0604020202020204" pitchFamily="34" charset="0"/>
              <a:buChar char="•"/>
            </a:pPr>
            <a:r>
              <a:rPr lang="en-GB" sz="1200">
                <a:solidFill>
                  <a:schemeClr val="accent1"/>
                </a:solidFill>
                <a:ea typeface="Arial Unicode MS"/>
                <a:cs typeface="Arial Unicode MS"/>
              </a:rPr>
              <a:t>Future functionality upgrades as the Cloud offering evolves</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time and effort to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 issues that will require technical fix</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Users requiring support and guidance as they adapt to new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drop-down options, definitions, iconography, look and feel and certain system behaviours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process change associated with move to Assets (Insight) from Elements Connect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Effort during the migration migrate data using Atlassian tools, some manual migration and</a:t>
            </a:r>
            <a:r>
              <a:rPr lang="en-GB" sz="1200">
                <a:solidFill>
                  <a:schemeClr val="accent1"/>
                </a:solidFill>
                <a:ea typeface="Arial Unicode MS"/>
                <a:cs typeface="Arial Unicode MS"/>
              </a:rPr>
              <a:t> recreation of links, dashboards and reports.</a:t>
            </a:r>
            <a:endParaRPr lang="en-GB" sz="1200">
              <a:solidFill>
                <a:schemeClr val="accent1"/>
              </a:solidFill>
              <a:latin typeface="Arial"/>
              <a:ea typeface="Arial Unicode MS"/>
              <a:cs typeface="Arial Unicode MS"/>
            </a:endParaRPr>
          </a:p>
          <a:p>
            <a:pPr fontAlgn="base">
              <a:spcBef>
                <a:spcPts val="0"/>
              </a:spcBef>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78592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designated administrator license holder for Jira and/or Confluence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the key point of contact for changes, advice or guidance in use of these tools for those within my team</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have a key role in the migration of data and recreation of links in Confluence and Jira.</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detailed understanding of how the tools work, the definitions and rationale that sit behind what the user sees on screen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Being able to triage and resolve issues quickly without having to raise a ticket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Technology Newsletter</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emails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technical briefings on progress and business decisions</a:t>
            </a:r>
          </a:p>
        </p:txBody>
      </p:sp>
      <p:pic>
        <p:nvPicPr>
          <p:cNvPr id="8" name="Picture 7" descr="Graphical user interface, application&#10;&#10;Description automatically generated">
            <a:extLst>
              <a:ext uri="{FF2B5EF4-FFF2-40B4-BE49-F238E27FC236}">
                <a16:creationId xmlns:a16="http://schemas.microsoft.com/office/drawing/2014/main" id="{7F591DCC-FA5C-3727-16A3-87D2472F572F}"/>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6961" y="3155101"/>
            <a:ext cx="1664034" cy="1818335"/>
          </a:xfrm>
          <a:prstGeom prst="rect">
            <a:avLst/>
          </a:prstGeom>
        </p:spPr>
      </p:pic>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CE14337-0E29-A985-840B-8BD17B794CF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8336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Administrators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21</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BD1AF7F2-84B9-DB2A-9321-CD2D4AB71548}"/>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1108223" y="3675123"/>
            <a:ext cx="1664034" cy="1818335"/>
          </a:xfrm>
          <a:prstGeom prst="rect">
            <a:avLst/>
          </a:prstGeom>
        </p:spPr>
      </p:pic>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2487982965"/>
              </p:ext>
            </p:extLst>
          </p:nvPr>
        </p:nvGraphicFramePr>
        <p:xfrm>
          <a:off x="5138059" y="1665135"/>
          <a:ext cx="6113418" cy="4669186"/>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Join the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team/s to identify any specific use cases that will require testing in UAT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Provide feedback – let us know how we’re doing and if you need anything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9377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Project Lead and/or departmental lead to keep the conversation going in your team meetings, cascading key updates and hosting Q&amp;A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Engage with the Pulse Check surveys to help us track readiness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6823604"/>
                  </a:ext>
                </a:extLst>
              </a:tr>
              <a:tr h="6398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chemeClr val="accent1"/>
                          </a:solidFill>
                          <a:latin typeface="+mn-lt"/>
                          <a:ea typeface="Arial Unicode MS"/>
                          <a:cs typeface="Arial Unicode MS"/>
                        </a:rPr>
                        <a:t>Please follow the Jira Cloud REST API documentation and the Confluence Cloud REST API documentation so that you can adjust any REST calls accordingly post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4500421"/>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chemeClr val="accent1"/>
                          </a:solidFill>
                          <a:latin typeface="+mn-lt"/>
                          <a:ea typeface="Arial Unicode MS"/>
                          <a:cs typeface="Arial Unicode MS"/>
                        </a:rPr>
                        <a:t>Make sure you generate an API token following the process here.</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5135275"/>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16" y="175803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15" y="225543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15" y="275283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16" y="331830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16" y="385043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21EB517-285D-2886-D328-A87C40F844D6}"/>
              </a:ext>
            </a:extLst>
          </p:cNvPr>
          <p:cNvSpPr/>
          <p:nvPr/>
        </p:nvSpPr>
        <p:spPr>
          <a:xfrm>
            <a:off x="4536516" y="460601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4D457BB8-420E-D2D7-83C7-47B0359C6E0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11" name="Rectangle 10">
            <a:extLst>
              <a:ext uri="{FF2B5EF4-FFF2-40B4-BE49-F238E27FC236}">
                <a16:creationId xmlns:a16="http://schemas.microsoft.com/office/drawing/2014/main" id="{951B04C5-9F98-1C8A-EAEE-CB678AB17943}"/>
              </a:ext>
            </a:extLst>
          </p:cNvPr>
          <p:cNvSpPr/>
          <p:nvPr/>
        </p:nvSpPr>
        <p:spPr>
          <a:xfrm>
            <a:off x="4536516" y="519705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2B3AD57-A10C-026D-7CF5-37FFBC8A3BF7}"/>
              </a:ext>
            </a:extLst>
          </p:cNvPr>
          <p:cNvSpPr/>
          <p:nvPr/>
        </p:nvSpPr>
        <p:spPr>
          <a:xfrm>
            <a:off x="4536518" y="595185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0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0964E36F-8629-6C14-BFDA-800AB5675F6F}"/>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726961" y="3018233"/>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Halo Service Operations </a:t>
            </a:r>
            <a:br>
              <a:rPr lang="en-GB"/>
            </a:br>
            <a:r>
              <a:rPr lang="en-GB" sz="2400"/>
              <a:t>Require detailed understanding and mitigation planning across all technical and UX changes impacting service management and T&amp;T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Jira and Confluence are tools I use as key part of my daily work. They are central to project work, service desk management and technical support</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work within the Halo Service Team providing technical service and support to the Test &amp; Trace user community</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37042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Better housekeeping – removing unused apps and plug-ins.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Some apps, plug-ins and integrations will not be available in the Cloud.</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Those that are still available may display a reduced functionality compared to Jira server.</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 current use of most affected apps is very light touch, this means that either another app can be used or the changes are of no impact.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alterations in look and feel within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231928"/>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as part of the Halo team, responsible for the technical service initiated by the Test &amp; Trace organisation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within the service operations desk.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want to be aware of what is changing ahead of time so that I can ensure that my work is not disrupted when the changes are made.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rely heavily on Jira and Confluence, so any differences between server and cloud have the potential to disrupt my work.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25DDADC6-13D9-14AE-37D6-1DFDD8E99A0E}"/>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758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43CA444F-ED28-250D-B955-317B3AA84C8D}"/>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1274626" y="3555448"/>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Halo Service Operations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23</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have a technical view of Confluence and Jira  and my role so far has been answering tickets raised within Test and Trace. As a result 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476760953"/>
              </p:ext>
            </p:extLst>
          </p:nvPr>
        </p:nvGraphicFramePr>
        <p:xfrm>
          <a:off x="5138059" y="2171138"/>
          <a:ext cx="6113418" cy="2804160"/>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downstream reporting and let us know if you have any concerns related to the following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impacts listed as outputs of the impact assessment workshops and validate.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If you have significant dependency on Jira and/or Confluence and use either in a way that is customised to a specific process, please volunteer for UAT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Brief your team using the materials in this Engagement Toolkit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2">
            <a:extLst>
              <a:ext uri="{FF2B5EF4-FFF2-40B4-BE49-F238E27FC236}">
                <a16:creationId xmlns:a16="http://schemas.microsoft.com/office/drawing/2014/main" id="{FDBC1140-CA1F-B327-AF0C-D489FF6DE26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685774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3C0AB56F-2DAE-A515-D48D-CE793911A4FD}"/>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838200" y="3049799"/>
            <a:ext cx="1744094" cy="1994321"/>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a:xfrm>
            <a:off x="330206" y="179416"/>
            <a:ext cx="10515600" cy="1182362"/>
          </a:xfrm>
        </p:spPr>
        <p:txBody>
          <a:bodyPr>
            <a:normAutofit fontScale="90000"/>
          </a:bodyPr>
          <a:lstStyle/>
          <a:p>
            <a:r>
              <a:rPr lang="en-GB"/>
              <a:t>Persona Profile: PHE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24</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415578" y="1630704"/>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739759"/>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047262"/>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PHE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Pulse</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Teams channels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DEE315FC-5E96-573C-2663-AC7496377B35}"/>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137882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PHE Projects &amp;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25</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105915449"/>
              </p:ext>
            </p:extLst>
          </p:nvPr>
        </p:nvGraphicFramePr>
        <p:xfrm>
          <a:off x="5138059" y="2171138"/>
          <a:ext cx="6097788" cy="353568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Teams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518160">
                <a:tc>
                  <a:txBody>
                    <a:bodyPr/>
                    <a:lstStyle/>
                    <a:p>
                      <a:pPr marL="0" indent="0" fontAlgn="base">
                        <a:spcAft>
                          <a:spcPts val="600"/>
                        </a:spcAft>
                        <a:buNone/>
                      </a:pPr>
                      <a:r>
                        <a:rPr lang="en-US" sz="1400">
                          <a:solidFill>
                            <a:schemeClr val="accent1"/>
                          </a:solidFill>
                          <a:latin typeface="+mn-lt"/>
                          <a:ea typeface="Arial Unicode MS"/>
                          <a:cs typeface="Arial Unicode MS"/>
                        </a:rPr>
                        <a:t>If your project uses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check the detailed analysis for PHE and on which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will be available in Cloud, for which of them we need to apply a workaround and what are the limitations and the impact.</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0332338"/>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B5ED5D06-824F-F8D5-3BFB-16D36D186CC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11" name="Picture 10" descr="Graphical user interface, application&#10;&#10;Description automatically generated">
            <a:extLst>
              <a:ext uri="{FF2B5EF4-FFF2-40B4-BE49-F238E27FC236}">
                <a16:creationId xmlns:a16="http://schemas.microsoft.com/office/drawing/2014/main" id="{DB760815-8941-4B2C-26AE-AC5A6D9DE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238892" y="3798013"/>
            <a:ext cx="1744094" cy="1994321"/>
          </a:xfrm>
          <a:prstGeom prst="rect">
            <a:avLst/>
          </a:prstGeom>
        </p:spPr>
      </p:pic>
      <p:sp>
        <p:nvSpPr>
          <p:cNvPr id="6" name="Rectangle 5">
            <a:extLst>
              <a:ext uri="{FF2B5EF4-FFF2-40B4-BE49-F238E27FC236}">
                <a16:creationId xmlns:a16="http://schemas.microsoft.com/office/drawing/2014/main" id="{402C6BDB-52CB-6749-5096-B82E0AB8FB05}"/>
              </a:ext>
            </a:extLst>
          </p:cNvPr>
          <p:cNvSpPr/>
          <p:nvPr/>
        </p:nvSpPr>
        <p:spPr>
          <a:xfrm>
            <a:off x="4536519" y="509254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68981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T&amp;T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26</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3" y="1602949"/>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Further instances of drop-down and icon changes at migration to align with broader UKHSA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filters or local analysis solutions fed by Jira may change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386259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Test &amp; Trace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F66C2A57-1391-AC58-6C43-8CC25ACF1348}"/>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679972" y="3231142"/>
            <a:ext cx="1889806" cy="1938547"/>
          </a:xfrm>
          <a:prstGeom prst="rect">
            <a:avLst/>
          </a:prstGeom>
        </p:spPr>
      </p:pic>
      <p:sp>
        <p:nvSpPr>
          <p:cNvPr id="8" name="Footer Placeholder 2">
            <a:extLst>
              <a:ext uri="{FF2B5EF4-FFF2-40B4-BE49-F238E27FC236}">
                <a16:creationId xmlns:a16="http://schemas.microsoft.com/office/drawing/2014/main" id="{7EE19334-5071-95D1-EB24-34262CB754F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49773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Test &amp; Trace Projects and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4042770303"/>
              </p:ext>
            </p:extLst>
          </p:nvPr>
        </p:nvGraphicFramePr>
        <p:xfrm>
          <a:off x="5138059" y="2171138"/>
          <a:ext cx="6097788" cy="353568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Teams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518160">
                <a:tc>
                  <a:txBody>
                    <a:bodyPr/>
                    <a:lstStyle/>
                    <a:p>
                      <a:pPr marL="0" indent="0" fontAlgn="base">
                        <a:spcAft>
                          <a:spcPts val="600"/>
                        </a:spcAft>
                        <a:buNone/>
                      </a:pPr>
                      <a:r>
                        <a:rPr lang="en-US" sz="1400">
                          <a:solidFill>
                            <a:schemeClr val="accent1"/>
                          </a:solidFill>
                          <a:latin typeface="+mn-lt"/>
                          <a:ea typeface="Arial Unicode MS"/>
                          <a:cs typeface="Arial Unicode MS"/>
                        </a:rPr>
                        <a:t>If your project uses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check the analysis for Halo on which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will be available in Cloud, for which of them we need to apply a workaround and what are the limitations and the impact.</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0563718"/>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A27D9BB5-26DF-B2BB-AC3F-E1E09BB3FDFD}"/>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1268111" y="3730471"/>
            <a:ext cx="1889806" cy="1938547"/>
          </a:xfrm>
          <a:prstGeom prst="rect">
            <a:avLst/>
          </a:prstGeom>
        </p:spPr>
      </p:pic>
      <p:sp>
        <p:nvSpPr>
          <p:cNvPr id="6" name="Footer Placeholder 2">
            <a:extLst>
              <a:ext uri="{FF2B5EF4-FFF2-40B4-BE49-F238E27FC236}">
                <a16:creationId xmlns:a16="http://schemas.microsoft.com/office/drawing/2014/main" id="{66BBC487-9463-F83D-453F-D0AB4701C82F}"/>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11" name="Rectangle 10">
            <a:extLst>
              <a:ext uri="{FF2B5EF4-FFF2-40B4-BE49-F238E27FC236}">
                <a16:creationId xmlns:a16="http://schemas.microsoft.com/office/drawing/2014/main" id="{D9930350-D229-4D51-0364-019E32F38386}"/>
              </a:ext>
            </a:extLst>
          </p:cNvPr>
          <p:cNvSpPr/>
          <p:nvPr/>
        </p:nvSpPr>
        <p:spPr>
          <a:xfrm>
            <a:off x="4536520" y="50338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47295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61E8C9FC-67A8-E709-16CE-A885ACAB7A86}"/>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761761" y="3062587"/>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External users, partners, vendors</a:t>
            </a:r>
            <a:br>
              <a:rPr lang="en-GB"/>
            </a:br>
            <a:r>
              <a:rPr lang="en-GB" sz="2400"/>
              <a:t>Require direct engagement and visibility of all potential impacts to establish how individual teams will experience the change </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362122" y="5177947"/>
            <a:ext cx="2598360" cy="1200329"/>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visibility of what changes are ahead, and reassurance that as ‘external users’, we will not experience any major disruption to the way we use Jira and Confluence  </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2" y="1814467"/>
            <a:ext cx="2589338" cy="954107"/>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user of Jira and/Confluence sitting outside of the UKHSA structure.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change in policy and process associated with access and security (Joiners, Movers, Leavers)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293926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the DHSC organisation, as part of the Office for Health Improvement &amp; Disparities (OHID) or similar</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Continuation of service for Jira and Confluence – being able to do what we can today without disruption</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Cascade of information via designated contacts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E3C11816-2168-4D5F-C3FB-5441E18D06D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4148951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5A1051E6-7630-A191-A480-CF5705B52FD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1127792" y="3440156"/>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External users, partners and vendors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2728197939"/>
              </p:ext>
            </p:extLst>
          </p:nvPr>
        </p:nvGraphicFramePr>
        <p:xfrm>
          <a:off x="5138059" y="1896639"/>
          <a:ext cx="6097788" cy="3078661"/>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803129">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68883">
                <a:tc>
                  <a:txBody>
                    <a:bodyPr/>
                    <a:lstStyle/>
                    <a:p>
                      <a:pPr marL="0" indent="0" fontAlgn="base">
                        <a:spcAft>
                          <a:spcPts val="600"/>
                        </a:spcAft>
                        <a:buFontTx/>
                        <a:buNone/>
                      </a:pPr>
                      <a:r>
                        <a:rPr lang="en-GB" sz="1400">
                          <a:solidFill>
                            <a:schemeClr val="accent1"/>
                          </a:solidFill>
                          <a:latin typeface="+mn-lt"/>
                          <a:ea typeface="Arial Unicode MS"/>
                          <a:cs typeface="Arial Unicode MS"/>
                        </a:rPr>
                        <a:t>Join the Teams User Community to keep up to date with latest news and readiness activities</a:t>
                      </a:r>
                      <a:endParaRPr lang="en-GB" sz="1400">
                        <a:solidFill>
                          <a:srgbClr val="FF0000"/>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1366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85843F13-D718-201D-89F0-6274CEF633E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9160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3273-C1A1-CCAD-57D4-CAD33425EA1A}"/>
              </a:ext>
            </a:extLst>
          </p:cNvPr>
          <p:cNvSpPr>
            <a:spLocks noGrp="1"/>
          </p:cNvSpPr>
          <p:nvPr>
            <p:ph type="title"/>
          </p:nvPr>
        </p:nvSpPr>
        <p:spPr/>
        <p:txBody>
          <a:bodyPr>
            <a:normAutofit/>
          </a:bodyPr>
          <a:lstStyle/>
          <a:p>
            <a:r>
              <a:rPr lang="en-GB"/>
              <a:t>Introduction</a:t>
            </a:r>
            <a:br>
              <a:rPr lang="en-GB"/>
            </a:br>
            <a:r>
              <a:rPr lang="en-GB" sz="2400"/>
              <a:t>How to use this Engagement Toolkit</a:t>
            </a:r>
          </a:p>
        </p:txBody>
      </p:sp>
      <p:sp>
        <p:nvSpPr>
          <p:cNvPr id="4" name="Slide Number Placeholder 3">
            <a:extLst>
              <a:ext uri="{FF2B5EF4-FFF2-40B4-BE49-F238E27FC236}">
                <a16:creationId xmlns:a16="http://schemas.microsoft.com/office/drawing/2014/main" id="{83743DD7-3F85-2159-7F57-0C71060F1105}"/>
              </a:ext>
            </a:extLst>
          </p:cNvPr>
          <p:cNvSpPr>
            <a:spLocks noGrp="1"/>
          </p:cNvSpPr>
          <p:nvPr>
            <p:ph type="sldNum" sz="quarter" idx="11"/>
          </p:nvPr>
        </p:nvSpPr>
        <p:spPr/>
        <p:txBody>
          <a:bodyPr/>
          <a:lstStyle/>
          <a:p>
            <a:fld id="{344369E4-5DE7-46E5-874E-4FD437973785}" type="slidenum">
              <a:rPr lang="en-GB" smtClean="0"/>
              <a:pPr/>
              <a:t>3</a:t>
            </a:fld>
            <a:endParaRPr lang="en-GB" sz="1400"/>
          </a:p>
        </p:txBody>
      </p:sp>
      <p:sp>
        <p:nvSpPr>
          <p:cNvPr id="5" name="TextBox 4">
            <a:extLst>
              <a:ext uri="{FF2B5EF4-FFF2-40B4-BE49-F238E27FC236}">
                <a16:creationId xmlns:a16="http://schemas.microsoft.com/office/drawing/2014/main" id="{A33C3DA9-1854-A6A3-01FF-DC5D0C2BFDF1}"/>
              </a:ext>
            </a:extLst>
          </p:cNvPr>
          <p:cNvSpPr txBox="1"/>
          <p:nvPr/>
        </p:nvSpPr>
        <p:spPr>
          <a:xfrm>
            <a:off x="626533" y="2446284"/>
            <a:ext cx="3471333" cy="3600986"/>
          </a:xfrm>
          <a:prstGeom prst="rect">
            <a:avLst/>
          </a:prstGeom>
          <a:noFill/>
        </p:spPr>
        <p:txBody>
          <a:bodyPr wrap="square" rtlCol="0">
            <a:spAutoFit/>
          </a:bodyPr>
          <a:lstStyle/>
          <a:p>
            <a:pPr algn="ctr"/>
            <a:r>
              <a:rPr lang="en-GB" sz="1200" b="1">
                <a:solidFill>
                  <a:schemeClr val="accent1"/>
                </a:solidFill>
              </a:rPr>
              <a:t>The clue is in the name!</a:t>
            </a:r>
          </a:p>
          <a:p>
            <a:endParaRPr lang="en-GB" sz="1200"/>
          </a:p>
          <a:p>
            <a:r>
              <a:rPr lang="en-GB" sz="1200"/>
              <a:t>You have told us through the User Readiness Survey that there is not sufficient visibility of what this change is about and how it impacts people.</a:t>
            </a:r>
          </a:p>
          <a:p>
            <a:endParaRPr lang="en-GB" sz="1200"/>
          </a:p>
          <a:p>
            <a:r>
              <a:rPr lang="en-GB" sz="1200" b="1"/>
              <a:t>The information in this Toolkit is intended to:</a:t>
            </a:r>
          </a:p>
          <a:p>
            <a:endParaRPr lang="en-GB" sz="1200"/>
          </a:p>
          <a:p>
            <a:pPr marL="171450" indent="-171450">
              <a:buFont typeface="Arial" panose="020B0604020202020204" pitchFamily="34" charset="0"/>
              <a:buChar char="•"/>
            </a:pPr>
            <a:r>
              <a:rPr lang="en-GB" sz="1200" b="1">
                <a:solidFill>
                  <a:schemeClr val="accent1"/>
                </a:solidFill>
              </a:rPr>
              <a:t>Equip</a:t>
            </a:r>
            <a:r>
              <a:rPr lang="en-GB" sz="1200" b="1">
                <a:solidFill>
                  <a:srgbClr val="FF7F32"/>
                </a:solidFill>
              </a:rPr>
              <a:t> </a:t>
            </a:r>
            <a:r>
              <a:rPr lang="en-GB" sz="1200"/>
              <a:t>leaders and their teams with the information required in an intuitive and self-serve format</a:t>
            </a:r>
          </a:p>
          <a:p>
            <a:pPr marL="171450" indent="-171450">
              <a:buFont typeface="Arial" panose="020B0604020202020204" pitchFamily="34" charset="0"/>
              <a:buChar char="•"/>
            </a:pPr>
            <a:r>
              <a:rPr lang="en-GB" sz="1200" b="1">
                <a:solidFill>
                  <a:schemeClr val="accent1"/>
                </a:solidFill>
              </a:rPr>
              <a:t>Empower</a:t>
            </a:r>
            <a:r>
              <a:rPr lang="en-GB" sz="1200"/>
              <a:t> stakeholders to have active and informed discussions around the change</a:t>
            </a:r>
          </a:p>
          <a:p>
            <a:pPr marL="171450" indent="-171450">
              <a:buFont typeface="Arial" panose="020B0604020202020204" pitchFamily="34" charset="0"/>
              <a:buChar char="•"/>
            </a:pPr>
            <a:r>
              <a:rPr lang="en-GB" sz="1200" b="1">
                <a:solidFill>
                  <a:schemeClr val="accent1"/>
                </a:solidFill>
              </a:rPr>
              <a:t>Align</a:t>
            </a:r>
            <a:r>
              <a:rPr lang="en-GB" sz="1200"/>
              <a:t> thinking and minimise confusion</a:t>
            </a:r>
          </a:p>
          <a:p>
            <a:pPr marL="171450" indent="-171450">
              <a:buFont typeface="Arial" panose="020B0604020202020204" pitchFamily="34" charset="0"/>
              <a:buChar char="•"/>
            </a:pPr>
            <a:r>
              <a:rPr lang="en-GB" sz="1200" b="1">
                <a:solidFill>
                  <a:schemeClr val="accent1"/>
                </a:solidFill>
              </a:rPr>
              <a:t>Build confidence and readiness </a:t>
            </a:r>
            <a:r>
              <a:rPr lang="en-GB" sz="1200"/>
              <a:t>for change across all user groups</a:t>
            </a:r>
          </a:p>
          <a:p>
            <a:pPr marL="171450" indent="-171450">
              <a:buFont typeface="Arial" panose="020B0604020202020204" pitchFamily="34" charset="0"/>
              <a:buChar char="•"/>
            </a:pPr>
            <a:r>
              <a:rPr lang="en-GB" sz="1200" b="1">
                <a:solidFill>
                  <a:schemeClr val="accent1"/>
                </a:solidFill>
              </a:rPr>
              <a:t>Pose questions </a:t>
            </a:r>
            <a:r>
              <a:rPr lang="en-GB" sz="1200"/>
              <a:t>around tool usage to identify potential change risks</a:t>
            </a:r>
          </a:p>
        </p:txBody>
      </p:sp>
      <p:sp>
        <p:nvSpPr>
          <p:cNvPr id="6" name="TextBox 5">
            <a:extLst>
              <a:ext uri="{FF2B5EF4-FFF2-40B4-BE49-F238E27FC236}">
                <a16:creationId xmlns:a16="http://schemas.microsoft.com/office/drawing/2014/main" id="{66BFC079-0D9E-CD1F-CBD9-0F705F3EAA07}"/>
              </a:ext>
            </a:extLst>
          </p:cNvPr>
          <p:cNvSpPr txBox="1"/>
          <p:nvPr/>
        </p:nvSpPr>
        <p:spPr>
          <a:xfrm>
            <a:off x="4360333" y="2446284"/>
            <a:ext cx="3471333" cy="2677656"/>
          </a:xfrm>
          <a:prstGeom prst="rect">
            <a:avLst/>
          </a:prstGeom>
          <a:noFill/>
        </p:spPr>
        <p:txBody>
          <a:bodyPr wrap="square" rtlCol="0">
            <a:spAutoFit/>
          </a:bodyPr>
          <a:lstStyle/>
          <a:p>
            <a:r>
              <a:rPr lang="en-GB" sz="1200"/>
              <a:t>Anyone that has a key role in the following tools:</a:t>
            </a:r>
          </a:p>
          <a:p>
            <a:endParaRPr lang="en-GB" sz="1200"/>
          </a:p>
          <a:p>
            <a:pPr marL="171450" indent="-171450">
              <a:buFont typeface="Arial" panose="020B0604020202020204" pitchFamily="34" charset="0"/>
              <a:buChar char="•"/>
            </a:pPr>
            <a:r>
              <a:rPr lang="en-GB" sz="1200"/>
              <a:t>Jira</a:t>
            </a:r>
          </a:p>
          <a:p>
            <a:pPr marL="171450" indent="-171450">
              <a:buFont typeface="Arial" panose="020B0604020202020204" pitchFamily="34" charset="0"/>
              <a:buChar char="•"/>
            </a:pPr>
            <a:r>
              <a:rPr lang="en-GB" sz="1200"/>
              <a:t>Confluence</a:t>
            </a:r>
          </a:p>
          <a:p>
            <a:endParaRPr lang="en-GB" sz="1200" b="1"/>
          </a:p>
          <a:p>
            <a:r>
              <a:rPr lang="en-GB" sz="1200" b="1"/>
              <a:t>Intended audience groups are defined as:</a:t>
            </a:r>
          </a:p>
          <a:p>
            <a:endParaRPr lang="en-GB" sz="1200" b="1"/>
          </a:p>
          <a:p>
            <a:pPr marL="171450" indent="-171450">
              <a:buFont typeface="Arial" panose="020B0604020202020204" pitchFamily="34" charset="0"/>
              <a:buChar char="•"/>
            </a:pPr>
            <a:r>
              <a:rPr lang="en-GB" sz="1200" b="1">
                <a:solidFill>
                  <a:schemeClr val="accent1"/>
                </a:solidFill>
              </a:rPr>
              <a:t>Leadership roles</a:t>
            </a:r>
          </a:p>
          <a:p>
            <a:pPr marL="171450" indent="-171450">
              <a:buFont typeface="Arial" panose="020B0604020202020204" pitchFamily="34" charset="0"/>
              <a:buChar char="•"/>
            </a:pPr>
            <a:r>
              <a:rPr lang="en-GB" sz="1200" b="1">
                <a:solidFill>
                  <a:schemeClr val="accent1"/>
                </a:solidFill>
              </a:rPr>
              <a:t>Tool Administrators</a:t>
            </a:r>
          </a:p>
          <a:p>
            <a:pPr marL="171450" indent="-171450">
              <a:buFont typeface="Arial" panose="020B0604020202020204" pitchFamily="34" charset="0"/>
              <a:buChar char="•"/>
            </a:pPr>
            <a:r>
              <a:rPr lang="en-GB" sz="1200" b="1">
                <a:solidFill>
                  <a:schemeClr val="accent1"/>
                </a:solidFill>
              </a:rPr>
              <a:t>PHE projects and Jira/Confluence users</a:t>
            </a:r>
          </a:p>
          <a:p>
            <a:pPr marL="171450" indent="-171450">
              <a:buFont typeface="Arial" panose="020B0604020202020204" pitchFamily="34" charset="0"/>
              <a:buChar char="•"/>
            </a:pPr>
            <a:r>
              <a:rPr lang="en-GB" sz="1200" b="1">
                <a:solidFill>
                  <a:schemeClr val="accent1"/>
                </a:solidFill>
              </a:rPr>
              <a:t>Test &amp; Trace projects and Jira/Confluence users</a:t>
            </a:r>
          </a:p>
          <a:p>
            <a:pPr marL="171450" indent="-171450">
              <a:buFont typeface="Arial" panose="020B0604020202020204" pitchFamily="34" charset="0"/>
              <a:buChar char="•"/>
            </a:pPr>
            <a:r>
              <a:rPr lang="en-GB" sz="1200" b="1">
                <a:solidFill>
                  <a:schemeClr val="accent1"/>
                </a:solidFill>
              </a:rPr>
              <a:t>Halo Service Operations</a:t>
            </a:r>
          </a:p>
          <a:p>
            <a:pPr marL="171450" indent="-171450">
              <a:buFont typeface="Arial" panose="020B0604020202020204" pitchFamily="34" charset="0"/>
              <a:buChar char="•"/>
            </a:pPr>
            <a:r>
              <a:rPr lang="en-GB" sz="1200" b="1">
                <a:solidFill>
                  <a:schemeClr val="accent1"/>
                </a:solidFill>
              </a:rPr>
              <a:t>External users, partners and vendors</a:t>
            </a:r>
          </a:p>
        </p:txBody>
      </p:sp>
      <p:sp>
        <p:nvSpPr>
          <p:cNvPr id="7" name="TextBox 6">
            <a:extLst>
              <a:ext uri="{FF2B5EF4-FFF2-40B4-BE49-F238E27FC236}">
                <a16:creationId xmlns:a16="http://schemas.microsoft.com/office/drawing/2014/main" id="{87EB6922-88BC-24FA-43A3-E7A83330C0E4}"/>
              </a:ext>
            </a:extLst>
          </p:cNvPr>
          <p:cNvSpPr txBox="1"/>
          <p:nvPr/>
        </p:nvSpPr>
        <p:spPr>
          <a:xfrm>
            <a:off x="8094133" y="2446284"/>
            <a:ext cx="3471333" cy="2677656"/>
          </a:xfrm>
          <a:prstGeom prst="rect">
            <a:avLst/>
          </a:prstGeom>
          <a:noFill/>
        </p:spPr>
        <p:txBody>
          <a:bodyPr wrap="square" rtlCol="0">
            <a:spAutoFit/>
          </a:bodyPr>
          <a:lstStyle/>
          <a:p>
            <a:pPr marL="228600" indent="-228600">
              <a:buAutoNum type="arabicPeriod"/>
            </a:pPr>
            <a:r>
              <a:rPr lang="en-GB" sz="1200"/>
              <a:t>This Engagement Toolkit will be sent to key roles defined</a:t>
            </a:r>
          </a:p>
          <a:p>
            <a:pPr marL="228600" indent="-228600">
              <a:buAutoNum type="arabicPeriod"/>
            </a:pPr>
            <a:r>
              <a:rPr lang="en-GB" sz="1200"/>
              <a:t>Those roles will be invited to a Briefing / Q&amp;A Session where we will go through the content</a:t>
            </a:r>
          </a:p>
          <a:p>
            <a:pPr marL="228600" indent="-228600">
              <a:buAutoNum type="arabicPeriod"/>
            </a:pPr>
            <a:r>
              <a:rPr lang="en-GB" sz="1200"/>
              <a:t>Ask questions and let us know what else you might need</a:t>
            </a:r>
          </a:p>
          <a:p>
            <a:pPr marL="228600" indent="-228600">
              <a:buAutoNum type="arabicPeriod"/>
            </a:pPr>
            <a:r>
              <a:rPr lang="en-GB" sz="1200"/>
              <a:t>Use the materials provided to brief your teams</a:t>
            </a:r>
          </a:p>
          <a:p>
            <a:pPr marL="228600" indent="-228600">
              <a:buAutoNum type="arabicPeriod"/>
            </a:pPr>
            <a:r>
              <a:rPr lang="en-GB" sz="1200"/>
              <a:t>Each section has guidance on how best to use it and communicate it</a:t>
            </a:r>
          </a:p>
          <a:p>
            <a:pPr marL="228600" indent="-228600">
              <a:buAutoNum type="arabicPeriod"/>
            </a:pPr>
            <a:r>
              <a:rPr lang="en-GB" sz="1200"/>
              <a:t>Continue the conversation! Feed questions, concerns and any potential risk areas back to us via the </a:t>
            </a:r>
            <a:r>
              <a:rPr lang="en-GB" sz="1200">
                <a:hlinkClick r:id="rId2"/>
              </a:rPr>
              <a:t>User Query Form</a:t>
            </a:r>
            <a:endParaRPr lang="en-GB" sz="1200"/>
          </a:p>
          <a:p>
            <a:pPr marL="228600" indent="-228600">
              <a:buAutoNum type="arabicPeriod"/>
            </a:pPr>
            <a:endParaRPr lang="en-GB" sz="1200"/>
          </a:p>
        </p:txBody>
      </p:sp>
      <p:sp>
        <p:nvSpPr>
          <p:cNvPr id="8" name="Rectangle 7">
            <a:extLst>
              <a:ext uri="{FF2B5EF4-FFF2-40B4-BE49-F238E27FC236}">
                <a16:creationId xmlns:a16="http://schemas.microsoft.com/office/drawing/2014/main" id="{1A036891-B13A-4DFA-7850-85EE3C18AF7C}"/>
              </a:ext>
            </a:extLst>
          </p:cNvPr>
          <p:cNvSpPr/>
          <p:nvPr/>
        </p:nvSpPr>
        <p:spPr>
          <a:xfrm>
            <a:off x="626533"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What is the Engagement Toolkit for?</a:t>
            </a:r>
          </a:p>
        </p:txBody>
      </p:sp>
      <p:sp>
        <p:nvSpPr>
          <p:cNvPr id="9" name="Rectangle 8">
            <a:extLst>
              <a:ext uri="{FF2B5EF4-FFF2-40B4-BE49-F238E27FC236}">
                <a16:creationId xmlns:a16="http://schemas.microsoft.com/office/drawing/2014/main" id="{9EB0720C-AF7D-5FBA-1AB6-1E0881C7C2DF}"/>
              </a:ext>
            </a:extLst>
          </p:cNvPr>
          <p:cNvSpPr/>
          <p:nvPr/>
        </p:nvSpPr>
        <p:spPr>
          <a:xfrm>
            <a:off x="4360332"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Who should use it?</a:t>
            </a:r>
          </a:p>
        </p:txBody>
      </p:sp>
      <p:sp>
        <p:nvSpPr>
          <p:cNvPr id="10" name="Rectangle 9">
            <a:extLst>
              <a:ext uri="{FF2B5EF4-FFF2-40B4-BE49-F238E27FC236}">
                <a16:creationId xmlns:a16="http://schemas.microsoft.com/office/drawing/2014/main" id="{57F967AE-65CE-5056-D4BF-FF75D79FEF0C}"/>
              </a:ext>
            </a:extLst>
          </p:cNvPr>
          <p:cNvSpPr/>
          <p:nvPr/>
        </p:nvSpPr>
        <p:spPr>
          <a:xfrm>
            <a:off x="8094131"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How to get the most from it?</a:t>
            </a:r>
          </a:p>
        </p:txBody>
      </p:sp>
      <p:sp>
        <p:nvSpPr>
          <p:cNvPr id="3" name="Footer Placeholder 2">
            <a:extLst>
              <a:ext uri="{FF2B5EF4-FFF2-40B4-BE49-F238E27FC236}">
                <a16:creationId xmlns:a16="http://schemas.microsoft.com/office/drawing/2014/main" id="{5040D4F3-843F-7B75-8149-A06C1A9B55F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29433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C75A-D0A6-442D-5DB0-9E236A92C4ED}"/>
              </a:ext>
            </a:extLst>
          </p:cNvPr>
          <p:cNvSpPr>
            <a:spLocks noGrp="1"/>
          </p:cNvSpPr>
          <p:nvPr>
            <p:ph type="ctrTitle"/>
          </p:nvPr>
        </p:nvSpPr>
        <p:spPr/>
        <p:txBody>
          <a:bodyPr/>
          <a:lstStyle/>
          <a:p>
            <a:r>
              <a:rPr lang="en-GB"/>
              <a:t>Overview of Impacts</a:t>
            </a:r>
          </a:p>
        </p:txBody>
      </p:sp>
    </p:spTree>
    <p:extLst>
      <p:ext uri="{BB962C8B-B14F-4D97-AF65-F5344CB8AC3E}">
        <p14:creationId xmlns:p14="http://schemas.microsoft.com/office/powerpoint/2010/main" val="2680740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understanding impacts</a:t>
            </a:r>
            <a:br>
              <a:rPr lang="en-GB"/>
            </a:br>
            <a:r>
              <a:rPr lang="en-GB" sz="2400"/>
              <a:t>What is change impact assessment?</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772079"/>
            <a:ext cx="5063992" cy="2046714"/>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a:t>Change is often not what it seems at first glance!</a:t>
            </a:r>
          </a:p>
          <a:p>
            <a:pPr marL="0" indent="0">
              <a:spcBef>
                <a:spcPts val="600"/>
              </a:spcBef>
              <a:buNone/>
            </a:pPr>
            <a:r>
              <a:rPr lang="en-GB" sz="1400"/>
              <a:t>The Atlassian Consolidation might sound like a straightforward technology change, but it impacts people in a number of different ways.</a:t>
            </a:r>
          </a:p>
          <a:p>
            <a:pPr marL="0" indent="0">
              <a:spcBef>
                <a:spcPts val="600"/>
              </a:spcBef>
              <a:buNone/>
            </a:pPr>
            <a:r>
              <a:rPr lang="en-GB" sz="1400"/>
              <a:t>In this section you can explore the impacts in more detail, according to the perspectives and experience of our six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4" name="Picture 3" descr="Graphical user interface, application&#10;&#10;Description automatically generated">
            <a:extLst>
              <a:ext uri="{FF2B5EF4-FFF2-40B4-BE49-F238E27FC236}">
                <a16:creationId xmlns:a16="http://schemas.microsoft.com/office/drawing/2014/main" id="{E97A58D9-AB49-4094-994B-B0F9D00A0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967583" y="2734491"/>
            <a:ext cx="3017244" cy="3450131"/>
          </a:xfrm>
          <a:prstGeom prst="rect">
            <a:avLst/>
          </a:prstGeom>
        </p:spPr>
      </p:pic>
    </p:spTree>
    <p:extLst>
      <p:ext uri="{BB962C8B-B14F-4D97-AF65-F5344CB8AC3E}">
        <p14:creationId xmlns:p14="http://schemas.microsoft.com/office/powerpoint/2010/main" val="272997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Articulating high level business impacts</a:t>
            </a:r>
            <a:br>
              <a:rPr lang="en-GB"/>
            </a:br>
            <a:r>
              <a:rPr lang="en-GB" sz="2400"/>
              <a:t>Through use of a Persona-based approach</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32</a:t>
            </a:fld>
            <a:endParaRPr lang="en-GB" sz="1400"/>
          </a:p>
        </p:txBody>
      </p:sp>
      <p:sp>
        <p:nvSpPr>
          <p:cNvPr id="3" name="Footer Placeholder 2">
            <a:extLst>
              <a:ext uri="{FF2B5EF4-FFF2-40B4-BE49-F238E27FC236}">
                <a16:creationId xmlns:a16="http://schemas.microsoft.com/office/drawing/2014/main" id="{9627D2F5-B859-432E-39C7-F8E2D0617AC0}"/>
              </a:ext>
            </a:extLst>
          </p:cNvPr>
          <p:cNvSpPr>
            <a:spLocks noGrp="1"/>
          </p:cNvSpPr>
          <p:nvPr>
            <p:ph type="ftr" sz="quarter" idx="10"/>
          </p:nvPr>
        </p:nvSpPr>
        <p:spPr>
          <a:xfrm>
            <a:off x="838200" y="6438850"/>
            <a:ext cx="10007606" cy="363600"/>
          </a:xfrm>
        </p:spPr>
        <p:txBody>
          <a:bodyPr/>
          <a:lstStyle/>
          <a:p>
            <a:r>
              <a:rPr lang="en-GB"/>
              <a:t>Change Impact Assessment Report</a:t>
            </a:r>
            <a:endParaRPr lang="en-GB" sz="1400"/>
          </a:p>
        </p:txBody>
      </p:sp>
      <p:sp>
        <p:nvSpPr>
          <p:cNvPr id="4" name="TextBox 3">
            <a:extLst>
              <a:ext uri="{FF2B5EF4-FFF2-40B4-BE49-F238E27FC236}">
                <a16:creationId xmlns:a16="http://schemas.microsoft.com/office/drawing/2014/main" id="{9B08D203-BF68-6D5E-1676-B21B9B13F852}"/>
              </a:ext>
            </a:extLst>
          </p:cNvPr>
          <p:cNvSpPr txBox="1"/>
          <p:nvPr/>
        </p:nvSpPr>
        <p:spPr>
          <a:xfrm>
            <a:off x="428795" y="1741143"/>
            <a:ext cx="10752992" cy="738664"/>
          </a:xfrm>
          <a:prstGeom prst="rect">
            <a:avLst/>
          </a:prstGeom>
          <a:noFill/>
        </p:spPr>
        <p:txBody>
          <a:bodyPr wrap="square" rtlCol="0">
            <a:spAutoFit/>
          </a:bodyPr>
          <a:lstStyle/>
          <a:p>
            <a:r>
              <a:rPr lang="en-GB" sz="1400"/>
              <a:t>Although the Atlassian Consolidation is primarily a technology-driven initiative, it will impact individuals and teams in a range of ways. </a:t>
            </a:r>
          </a:p>
          <a:p>
            <a:endParaRPr lang="en-GB" sz="1400"/>
          </a:p>
          <a:p>
            <a:r>
              <a:rPr lang="en-GB" sz="1400"/>
              <a:t>We conduct this high level change impact assessment in two steps.</a:t>
            </a:r>
          </a:p>
        </p:txBody>
      </p:sp>
      <p:sp>
        <p:nvSpPr>
          <p:cNvPr id="7" name="Rectangle 6">
            <a:extLst>
              <a:ext uri="{FF2B5EF4-FFF2-40B4-BE49-F238E27FC236}">
                <a16:creationId xmlns:a16="http://schemas.microsoft.com/office/drawing/2014/main" id="{E4E1E327-123F-62EC-5859-18190D87E245}"/>
              </a:ext>
            </a:extLst>
          </p:cNvPr>
          <p:cNvSpPr/>
          <p:nvPr/>
        </p:nvSpPr>
        <p:spPr>
          <a:xfrm>
            <a:off x="448408" y="2656193"/>
            <a:ext cx="5178669" cy="965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A86FB6-4902-E74A-A9BC-FA1DDE3F9059}"/>
              </a:ext>
            </a:extLst>
          </p:cNvPr>
          <p:cNvSpPr/>
          <p:nvPr/>
        </p:nvSpPr>
        <p:spPr>
          <a:xfrm>
            <a:off x="6022731" y="2656193"/>
            <a:ext cx="5178669" cy="945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DFB5881-67DB-0EDD-E7B9-CD721EFA2537}"/>
              </a:ext>
            </a:extLst>
          </p:cNvPr>
          <p:cNvSpPr txBox="1"/>
          <p:nvPr/>
        </p:nvSpPr>
        <p:spPr>
          <a:xfrm>
            <a:off x="990599" y="2770982"/>
            <a:ext cx="4583150" cy="830997"/>
          </a:xfrm>
          <a:prstGeom prst="rect">
            <a:avLst/>
          </a:prstGeom>
          <a:noFill/>
        </p:spPr>
        <p:txBody>
          <a:bodyPr wrap="square" rtlCol="0">
            <a:spAutoFit/>
          </a:bodyPr>
          <a:lstStyle/>
          <a:p>
            <a:r>
              <a:rPr lang="en-GB" sz="1200" b="1"/>
              <a:t>Defining impacted groups by Persona</a:t>
            </a:r>
          </a:p>
          <a:p>
            <a:r>
              <a:rPr lang="en-GB" sz="1200"/>
              <a:t>Grouping individuals and teams into a Persona that represents what role they will need to play in the change and how they might view it, as opposed to their BAU role. </a:t>
            </a:r>
          </a:p>
        </p:txBody>
      </p:sp>
      <p:sp>
        <p:nvSpPr>
          <p:cNvPr id="11" name="Oval 10">
            <a:extLst>
              <a:ext uri="{FF2B5EF4-FFF2-40B4-BE49-F238E27FC236}">
                <a16:creationId xmlns:a16="http://schemas.microsoft.com/office/drawing/2014/main" id="{E0E6EC76-557D-0B67-25F0-BE960B74F088}"/>
              </a:ext>
            </a:extLst>
          </p:cNvPr>
          <p:cNvSpPr/>
          <p:nvPr/>
        </p:nvSpPr>
        <p:spPr>
          <a:xfrm>
            <a:off x="536331" y="2868797"/>
            <a:ext cx="454269" cy="429234"/>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13" name="TextBox 12">
            <a:extLst>
              <a:ext uri="{FF2B5EF4-FFF2-40B4-BE49-F238E27FC236}">
                <a16:creationId xmlns:a16="http://schemas.microsoft.com/office/drawing/2014/main" id="{4EF713D5-7E35-240C-B861-A5C31D086DA8}"/>
              </a:ext>
            </a:extLst>
          </p:cNvPr>
          <p:cNvSpPr txBox="1"/>
          <p:nvPr/>
        </p:nvSpPr>
        <p:spPr>
          <a:xfrm>
            <a:off x="6621580" y="2770982"/>
            <a:ext cx="4579820" cy="830997"/>
          </a:xfrm>
          <a:prstGeom prst="rect">
            <a:avLst/>
          </a:prstGeom>
          <a:noFill/>
        </p:spPr>
        <p:txBody>
          <a:bodyPr wrap="square" rtlCol="0">
            <a:spAutoFit/>
          </a:bodyPr>
          <a:lstStyle/>
          <a:p>
            <a:r>
              <a:rPr lang="en-GB" sz="1200" b="1"/>
              <a:t>Articulating impacts by change type</a:t>
            </a:r>
          </a:p>
          <a:p>
            <a:r>
              <a:rPr lang="en-GB" sz="1200"/>
              <a:t>People experience and respond to change in a range of ways. We must understand and quantify the impacts of change in a complete and holistic manner to shape an effective change plan. </a:t>
            </a:r>
            <a:r>
              <a:rPr lang="en-GB" sz="1200" b="1"/>
              <a:t> </a:t>
            </a:r>
          </a:p>
        </p:txBody>
      </p:sp>
      <p:sp>
        <p:nvSpPr>
          <p:cNvPr id="15" name="Oval 14">
            <a:extLst>
              <a:ext uri="{FF2B5EF4-FFF2-40B4-BE49-F238E27FC236}">
                <a16:creationId xmlns:a16="http://schemas.microsoft.com/office/drawing/2014/main" id="{069BA6C6-1FE6-E7F9-058A-C94FBEDE2D90}"/>
              </a:ext>
            </a:extLst>
          </p:cNvPr>
          <p:cNvSpPr/>
          <p:nvPr/>
        </p:nvSpPr>
        <p:spPr>
          <a:xfrm>
            <a:off x="6167311" y="2868796"/>
            <a:ext cx="454269" cy="429235"/>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pic>
        <p:nvPicPr>
          <p:cNvPr id="17" name="Picture 16" descr="Graphical user interface, application&#10;&#10;Description automatically generated">
            <a:extLst>
              <a:ext uri="{FF2B5EF4-FFF2-40B4-BE49-F238E27FC236}">
                <a16:creationId xmlns:a16="http://schemas.microsoft.com/office/drawing/2014/main" id="{20724E6A-4433-F56B-F29A-D4EAB13E5D4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2495882" y="3792576"/>
            <a:ext cx="695920" cy="868407"/>
          </a:xfrm>
          <a:prstGeom prst="rect">
            <a:avLst/>
          </a:prstGeom>
        </p:spPr>
      </p:pic>
      <p:sp>
        <p:nvSpPr>
          <p:cNvPr id="19" name="TextBox 18">
            <a:extLst>
              <a:ext uri="{FF2B5EF4-FFF2-40B4-BE49-F238E27FC236}">
                <a16:creationId xmlns:a16="http://schemas.microsoft.com/office/drawing/2014/main" id="{45C078F8-06F9-D7AC-3A60-65CFA64D97C6}"/>
              </a:ext>
            </a:extLst>
          </p:cNvPr>
          <p:cNvSpPr txBox="1"/>
          <p:nvPr/>
        </p:nvSpPr>
        <p:spPr>
          <a:xfrm>
            <a:off x="3611407" y="5770941"/>
            <a:ext cx="1962342" cy="400110"/>
          </a:xfrm>
          <a:prstGeom prst="rect">
            <a:avLst/>
          </a:prstGeom>
          <a:noFill/>
        </p:spPr>
        <p:txBody>
          <a:bodyPr wrap="square" rtlCol="0">
            <a:spAutoFit/>
          </a:bodyPr>
          <a:lstStyle/>
          <a:p>
            <a:pPr algn="ctr"/>
            <a:r>
              <a:rPr lang="en-GB" sz="1000" b="1"/>
              <a:t>External Users, Partners, Vendors</a:t>
            </a:r>
          </a:p>
        </p:txBody>
      </p:sp>
      <p:sp>
        <p:nvSpPr>
          <p:cNvPr id="20" name="TextBox 19">
            <a:extLst>
              <a:ext uri="{FF2B5EF4-FFF2-40B4-BE49-F238E27FC236}">
                <a16:creationId xmlns:a16="http://schemas.microsoft.com/office/drawing/2014/main" id="{3A9CDB70-D498-CD95-AEDC-9034766BFC03}"/>
              </a:ext>
            </a:extLst>
          </p:cNvPr>
          <p:cNvSpPr txBox="1"/>
          <p:nvPr/>
        </p:nvSpPr>
        <p:spPr>
          <a:xfrm>
            <a:off x="196598" y="5802008"/>
            <a:ext cx="1882807" cy="246221"/>
          </a:xfrm>
          <a:prstGeom prst="rect">
            <a:avLst/>
          </a:prstGeom>
          <a:noFill/>
        </p:spPr>
        <p:txBody>
          <a:bodyPr wrap="square" rtlCol="0">
            <a:spAutoFit/>
          </a:bodyPr>
          <a:lstStyle/>
          <a:p>
            <a:pPr algn="ctr"/>
            <a:r>
              <a:rPr lang="en-GB" sz="1000" b="1"/>
              <a:t>Administrators</a:t>
            </a:r>
          </a:p>
        </p:txBody>
      </p:sp>
      <p:sp>
        <p:nvSpPr>
          <p:cNvPr id="25" name="TextBox 24">
            <a:extLst>
              <a:ext uri="{FF2B5EF4-FFF2-40B4-BE49-F238E27FC236}">
                <a16:creationId xmlns:a16="http://schemas.microsoft.com/office/drawing/2014/main" id="{F16DFF13-8EFF-8D86-C471-AB60542027D4}"/>
              </a:ext>
            </a:extLst>
          </p:cNvPr>
          <p:cNvSpPr txBox="1"/>
          <p:nvPr/>
        </p:nvSpPr>
        <p:spPr>
          <a:xfrm>
            <a:off x="536331" y="4636958"/>
            <a:ext cx="1222132" cy="246221"/>
          </a:xfrm>
          <a:prstGeom prst="rect">
            <a:avLst/>
          </a:prstGeom>
          <a:noFill/>
        </p:spPr>
        <p:txBody>
          <a:bodyPr wrap="square" rtlCol="0" anchor="ctr">
            <a:spAutoFit/>
          </a:bodyPr>
          <a:lstStyle/>
          <a:p>
            <a:pPr algn="ctr"/>
            <a:r>
              <a:rPr lang="en-GB" sz="1000" b="1"/>
              <a:t>Leadership</a:t>
            </a:r>
          </a:p>
        </p:txBody>
      </p:sp>
      <p:sp>
        <p:nvSpPr>
          <p:cNvPr id="27" name="TextBox 26">
            <a:extLst>
              <a:ext uri="{FF2B5EF4-FFF2-40B4-BE49-F238E27FC236}">
                <a16:creationId xmlns:a16="http://schemas.microsoft.com/office/drawing/2014/main" id="{D58C28C6-51F5-105D-358D-3A26256E7437}"/>
              </a:ext>
            </a:extLst>
          </p:cNvPr>
          <p:cNvSpPr txBox="1"/>
          <p:nvPr/>
        </p:nvSpPr>
        <p:spPr>
          <a:xfrm>
            <a:off x="1991652" y="5802008"/>
            <a:ext cx="1779740" cy="246221"/>
          </a:xfrm>
          <a:prstGeom prst="rect">
            <a:avLst/>
          </a:prstGeom>
          <a:noFill/>
        </p:spPr>
        <p:txBody>
          <a:bodyPr wrap="square" rtlCol="0">
            <a:spAutoFit/>
          </a:bodyPr>
          <a:lstStyle/>
          <a:p>
            <a:pPr algn="ctr"/>
            <a:r>
              <a:rPr lang="en-GB" sz="1000" b="1"/>
              <a:t>PHE Projects / End Users</a:t>
            </a:r>
          </a:p>
        </p:txBody>
      </p:sp>
      <p:sp>
        <p:nvSpPr>
          <p:cNvPr id="28" name="TextBox 27">
            <a:extLst>
              <a:ext uri="{FF2B5EF4-FFF2-40B4-BE49-F238E27FC236}">
                <a16:creationId xmlns:a16="http://schemas.microsoft.com/office/drawing/2014/main" id="{7733B57E-C447-5CD3-0AC8-801B14CF317A}"/>
              </a:ext>
            </a:extLst>
          </p:cNvPr>
          <p:cNvSpPr txBox="1"/>
          <p:nvPr/>
        </p:nvSpPr>
        <p:spPr>
          <a:xfrm>
            <a:off x="1991204" y="4636958"/>
            <a:ext cx="1779740" cy="246221"/>
          </a:xfrm>
          <a:prstGeom prst="rect">
            <a:avLst/>
          </a:prstGeom>
          <a:noFill/>
        </p:spPr>
        <p:txBody>
          <a:bodyPr wrap="square" rtlCol="0" anchor="ctr">
            <a:spAutoFit/>
          </a:bodyPr>
          <a:lstStyle/>
          <a:p>
            <a:pPr algn="ctr"/>
            <a:r>
              <a:rPr lang="en-GB" sz="1000" b="1"/>
              <a:t>Halo Service Operations</a:t>
            </a:r>
          </a:p>
        </p:txBody>
      </p:sp>
      <p:pic>
        <p:nvPicPr>
          <p:cNvPr id="31" name="Picture 30" descr="Graphical user interface, application&#10;&#10;Description automatically generated">
            <a:extLst>
              <a:ext uri="{FF2B5EF4-FFF2-40B4-BE49-F238E27FC236}">
                <a16:creationId xmlns:a16="http://schemas.microsoft.com/office/drawing/2014/main" id="{47205101-0CF3-30CD-F963-82E912D6680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844673" y="3863187"/>
            <a:ext cx="638974" cy="817675"/>
          </a:xfrm>
          <a:prstGeom prst="rect">
            <a:avLst/>
          </a:prstGeom>
        </p:spPr>
      </p:pic>
      <p:pic>
        <p:nvPicPr>
          <p:cNvPr id="32" name="Picture 31" descr="Graphical user interface, application&#10;&#10;Description automatically generated">
            <a:extLst>
              <a:ext uri="{FF2B5EF4-FFF2-40B4-BE49-F238E27FC236}">
                <a16:creationId xmlns:a16="http://schemas.microsoft.com/office/drawing/2014/main" id="{F61FC046-41C7-7AB8-F274-15753003303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4201719" y="3839947"/>
            <a:ext cx="782006" cy="802175"/>
          </a:xfrm>
          <a:prstGeom prst="rect">
            <a:avLst/>
          </a:prstGeom>
        </p:spPr>
      </p:pic>
      <p:sp>
        <p:nvSpPr>
          <p:cNvPr id="33" name="TextBox 32">
            <a:extLst>
              <a:ext uri="{FF2B5EF4-FFF2-40B4-BE49-F238E27FC236}">
                <a16:creationId xmlns:a16="http://schemas.microsoft.com/office/drawing/2014/main" id="{5DB4E17E-D7C1-FE3E-5986-3917C362818C}"/>
              </a:ext>
            </a:extLst>
          </p:cNvPr>
          <p:cNvSpPr txBox="1"/>
          <p:nvPr/>
        </p:nvSpPr>
        <p:spPr>
          <a:xfrm>
            <a:off x="3770944" y="4636958"/>
            <a:ext cx="1779740" cy="246221"/>
          </a:xfrm>
          <a:prstGeom prst="rect">
            <a:avLst/>
          </a:prstGeom>
          <a:noFill/>
        </p:spPr>
        <p:txBody>
          <a:bodyPr wrap="square" rtlCol="0" anchor="ctr">
            <a:spAutoFit/>
          </a:bodyPr>
          <a:lstStyle/>
          <a:p>
            <a:pPr algn="ctr"/>
            <a:r>
              <a:rPr lang="en-GB" sz="1000" b="1"/>
              <a:t>T&amp;T Projects / End Users</a:t>
            </a:r>
          </a:p>
        </p:txBody>
      </p:sp>
      <p:pic>
        <p:nvPicPr>
          <p:cNvPr id="34" name="Picture 33" descr="Graphical user interface, application&#10;&#10;Description automatically generated">
            <a:extLst>
              <a:ext uri="{FF2B5EF4-FFF2-40B4-BE49-F238E27FC236}">
                <a16:creationId xmlns:a16="http://schemas.microsoft.com/office/drawing/2014/main" id="{77FF1A9F-3C86-CD11-B8A5-910E066C402D}"/>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90042" y="5043613"/>
            <a:ext cx="695921" cy="760451"/>
          </a:xfrm>
          <a:prstGeom prst="rect">
            <a:avLst/>
          </a:prstGeom>
        </p:spPr>
      </p:pic>
      <p:pic>
        <p:nvPicPr>
          <p:cNvPr id="35" name="Picture 34" descr="Graphical user interface, application&#10;&#10;Description automatically generated">
            <a:extLst>
              <a:ext uri="{FF2B5EF4-FFF2-40B4-BE49-F238E27FC236}">
                <a16:creationId xmlns:a16="http://schemas.microsoft.com/office/drawing/2014/main" id="{3D84FCCD-EA1A-BA56-438B-25871DA95688}"/>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95882" y="4990709"/>
            <a:ext cx="695921" cy="795766"/>
          </a:xfrm>
          <a:prstGeom prst="rect">
            <a:avLst/>
          </a:prstGeom>
        </p:spPr>
      </p:pic>
      <p:pic>
        <p:nvPicPr>
          <p:cNvPr id="36" name="Picture 35" descr="Graphical user interface, application&#10;&#10;Description automatically generated">
            <a:extLst>
              <a:ext uri="{FF2B5EF4-FFF2-40B4-BE49-F238E27FC236}">
                <a16:creationId xmlns:a16="http://schemas.microsoft.com/office/drawing/2014/main" id="{80E6FE62-AF65-A60A-3A94-3AA610CD99C5}"/>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4240394" y="4977644"/>
            <a:ext cx="693245" cy="795766"/>
          </a:xfrm>
          <a:prstGeom prst="rect">
            <a:avLst/>
          </a:prstGeom>
        </p:spPr>
      </p:pic>
      <p:sp>
        <p:nvSpPr>
          <p:cNvPr id="39" name="Oval 38">
            <a:extLst>
              <a:ext uri="{FF2B5EF4-FFF2-40B4-BE49-F238E27FC236}">
                <a16:creationId xmlns:a16="http://schemas.microsoft.com/office/drawing/2014/main" id="{748BF66E-65EF-F4C4-FE96-9C9335B37EEA}"/>
              </a:ext>
            </a:extLst>
          </p:cNvPr>
          <p:cNvSpPr/>
          <p:nvPr/>
        </p:nvSpPr>
        <p:spPr>
          <a:xfrm>
            <a:off x="6322681" y="3758015"/>
            <a:ext cx="761999" cy="7149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4DD8E87-80E5-33D3-6FBE-4E9B7100AE86}"/>
              </a:ext>
            </a:extLst>
          </p:cNvPr>
          <p:cNvSpPr/>
          <p:nvPr/>
        </p:nvSpPr>
        <p:spPr>
          <a:xfrm>
            <a:off x="6322681" y="5413475"/>
            <a:ext cx="761999" cy="71493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F6A0B0F5-5C3B-B496-0B2A-80281548D28B}"/>
              </a:ext>
            </a:extLst>
          </p:cNvPr>
          <p:cNvSpPr/>
          <p:nvPr/>
        </p:nvSpPr>
        <p:spPr>
          <a:xfrm>
            <a:off x="6322681" y="4585745"/>
            <a:ext cx="761999" cy="7149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ers with solid fill">
            <a:extLst>
              <a:ext uri="{FF2B5EF4-FFF2-40B4-BE49-F238E27FC236}">
                <a16:creationId xmlns:a16="http://schemas.microsoft.com/office/drawing/2014/main" id="{9393129C-2327-559E-B58E-7988DFCA55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9603" y="3851336"/>
            <a:ext cx="548153" cy="548153"/>
          </a:xfrm>
          <a:prstGeom prst="rect">
            <a:avLst/>
          </a:prstGeom>
        </p:spPr>
      </p:pic>
      <p:pic>
        <p:nvPicPr>
          <p:cNvPr id="45" name="Graphic 44" descr="Workflow with solid fill">
            <a:extLst>
              <a:ext uri="{FF2B5EF4-FFF2-40B4-BE49-F238E27FC236}">
                <a16:creationId xmlns:a16="http://schemas.microsoft.com/office/drawing/2014/main" id="{6521A574-40C3-38FD-A25D-1520A35B4E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2018" y="4628154"/>
            <a:ext cx="583321" cy="583321"/>
          </a:xfrm>
          <a:prstGeom prst="rect">
            <a:avLst/>
          </a:prstGeom>
        </p:spPr>
      </p:pic>
      <p:pic>
        <p:nvPicPr>
          <p:cNvPr id="46" name="Graphic 45" descr="Internet Of Things with solid fill">
            <a:extLst>
              <a:ext uri="{FF2B5EF4-FFF2-40B4-BE49-F238E27FC236}">
                <a16:creationId xmlns:a16="http://schemas.microsoft.com/office/drawing/2014/main" id="{3C78CEC7-81B7-DBD8-5844-978C8A1FD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4799" y="5448252"/>
            <a:ext cx="645378" cy="645378"/>
          </a:xfrm>
          <a:prstGeom prst="rect">
            <a:avLst/>
          </a:prstGeom>
        </p:spPr>
      </p:pic>
      <p:sp>
        <p:nvSpPr>
          <p:cNvPr id="47" name="TextBox 46">
            <a:extLst>
              <a:ext uri="{FF2B5EF4-FFF2-40B4-BE49-F238E27FC236}">
                <a16:creationId xmlns:a16="http://schemas.microsoft.com/office/drawing/2014/main" id="{EB53199B-9457-BFC7-156C-FF451725695F}"/>
              </a:ext>
            </a:extLst>
          </p:cNvPr>
          <p:cNvSpPr txBox="1"/>
          <p:nvPr/>
        </p:nvSpPr>
        <p:spPr>
          <a:xfrm>
            <a:off x="7088243" y="3728868"/>
            <a:ext cx="4113157" cy="276999"/>
          </a:xfrm>
          <a:prstGeom prst="rect">
            <a:avLst/>
          </a:prstGeom>
          <a:noFill/>
        </p:spPr>
        <p:txBody>
          <a:bodyPr wrap="square" numCol="2" rtlCol="0">
            <a:spAutoFit/>
          </a:bodyPr>
          <a:lstStyle/>
          <a:p>
            <a:r>
              <a:rPr lang="en-GB" sz="1200" b="1"/>
              <a:t>People</a:t>
            </a:r>
          </a:p>
        </p:txBody>
      </p:sp>
      <p:sp>
        <p:nvSpPr>
          <p:cNvPr id="48" name="TextBox 47">
            <a:extLst>
              <a:ext uri="{FF2B5EF4-FFF2-40B4-BE49-F238E27FC236}">
                <a16:creationId xmlns:a16="http://schemas.microsoft.com/office/drawing/2014/main" id="{685BB25A-AECF-AA10-334C-FEF7DDCDA4A0}"/>
              </a:ext>
            </a:extLst>
          </p:cNvPr>
          <p:cNvSpPr txBox="1"/>
          <p:nvPr/>
        </p:nvSpPr>
        <p:spPr>
          <a:xfrm>
            <a:off x="7068630" y="3960831"/>
            <a:ext cx="4113157" cy="461665"/>
          </a:xfrm>
          <a:prstGeom prst="rect">
            <a:avLst/>
          </a:prstGeom>
          <a:noFill/>
        </p:spPr>
        <p:txBody>
          <a:bodyPr wrap="square" numCol="2" rtlCol="0">
            <a:spAutoFit/>
          </a:bodyPr>
          <a:lstStyle/>
          <a:p>
            <a:pPr marL="171450" indent="-171450">
              <a:buFont typeface="Arial" panose="020B0604020202020204" pitchFamily="34" charset="0"/>
              <a:buChar char="•"/>
            </a:pPr>
            <a:r>
              <a:rPr lang="en-GB" sz="1200"/>
              <a:t>Working culture and collaboration </a:t>
            </a:r>
          </a:p>
          <a:p>
            <a:pPr marL="171450" indent="-171450">
              <a:buFont typeface="Arial" panose="020B0604020202020204" pitchFamily="34" charset="0"/>
              <a:buChar char="•"/>
            </a:pPr>
            <a:r>
              <a:rPr lang="en-GB" sz="1200"/>
              <a:t>Mindset and behaviours</a:t>
            </a:r>
          </a:p>
          <a:p>
            <a:pPr marL="171450" indent="-171450">
              <a:buFont typeface="Arial" panose="020B0604020202020204" pitchFamily="34" charset="0"/>
              <a:buChar char="•"/>
            </a:pPr>
            <a:r>
              <a:rPr lang="en-GB" sz="1200"/>
              <a:t>Skills and learning</a:t>
            </a:r>
          </a:p>
        </p:txBody>
      </p:sp>
      <p:sp>
        <p:nvSpPr>
          <p:cNvPr id="50" name="TextBox 49">
            <a:extLst>
              <a:ext uri="{FF2B5EF4-FFF2-40B4-BE49-F238E27FC236}">
                <a16:creationId xmlns:a16="http://schemas.microsoft.com/office/drawing/2014/main" id="{A2ACCCFB-DC21-9559-9919-FA514462DE06}"/>
              </a:ext>
            </a:extLst>
          </p:cNvPr>
          <p:cNvSpPr txBox="1"/>
          <p:nvPr/>
        </p:nvSpPr>
        <p:spPr>
          <a:xfrm>
            <a:off x="7107856" y="4553956"/>
            <a:ext cx="4113157" cy="276999"/>
          </a:xfrm>
          <a:prstGeom prst="rect">
            <a:avLst/>
          </a:prstGeom>
          <a:noFill/>
        </p:spPr>
        <p:txBody>
          <a:bodyPr wrap="square" numCol="2" rtlCol="0">
            <a:spAutoFit/>
          </a:bodyPr>
          <a:lstStyle/>
          <a:p>
            <a:r>
              <a:rPr lang="en-GB" sz="1200" b="1"/>
              <a:t>Process</a:t>
            </a:r>
          </a:p>
        </p:txBody>
      </p:sp>
      <p:sp>
        <p:nvSpPr>
          <p:cNvPr id="51" name="TextBox 50">
            <a:extLst>
              <a:ext uri="{FF2B5EF4-FFF2-40B4-BE49-F238E27FC236}">
                <a16:creationId xmlns:a16="http://schemas.microsoft.com/office/drawing/2014/main" id="{9CA339A9-EED8-8FB6-5092-C10A6AD8F819}"/>
              </a:ext>
            </a:extLst>
          </p:cNvPr>
          <p:cNvSpPr txBox="1"/>
          <p:nvPr/>
        </p:nvSpPr>
        <p:spPr>
          <a:xfrm>
            <a:off x="7088243" y="4785919"/>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Business process</a:t>
            </a:r>
          </a:p>
          <a:p>
            <a:pPr marL="171450" indent="-171450">
              <a:buFont typeface="Arial" panose="020B0604020202020204" pitchFamily="34" charset="0"/>
              <a:buChar char="•"/>
            </a:pPr>
            <a:r>
              <a:rPr lang="en-GB" sz="1200"/>
              <a:t>Governance</a:t>
            </a:r>
          </a:p>
        </p:txBody>
      </p:sp>
      <p:sp>
        <p:nvSpPr>
          <p:cNvPr id="52" name="TextBox 51">
            <a:extLst>
              <a:ext uri="{FF2B5EF4-FFF2-40B4-BE49-F238E27FC236}">
                <a16:creationId xmlns:a16="http://schemas.microsoft.com/office/drawing/2014/main" id="{E9F60F24-C597-4013-F254-A5F77D3D3384}"/>
              </a:ext>
            </a:extLst>
          </p:cNvPr>
          <p:cNvSpPr txBox="1"/>
          <p:nvPr/>
        </p:nvSpPr>
        <p:spPr>
          <a:xfrm>
            <a:off x="7127469" y="5443355"/>
            <a:ext cx="4113157" cy="276999"/>
          </a:xfrm>
          <a:prstGeom prst="rect">
            <a:avLst/>
          </a:prstGeom>
          <a:noFill/>
        </p:spPr>
        <p:txBody>
          <a:bodyPr wrap="square" numCol="2" rtlCol="0">
            <a:spAutoFit/>
          </a:bodyPr>
          <a:lstStyle/>
          <a:p>
            <a:r>
              <a:rPr lang="en-GB" sz="1200" b="1"/>
              <a:t>Technology</a:t>
            </a:r>
          </a:p>
        </p:txBody>
      </p:sp>
      <p:sp>
        <p:nvSpPr>
          <p:cNvPr id="53" name="TextBox 52">
            <a:extLst>
              <a:ext uri="{FF2B5EF4-FFF2-40B4-BE49-F238E27FC236}">
                <a16:creationId xmlns:a16="http://schemas.microsoft.com/office/drawing/2014/main" id="{019D1F30-7094-03F1-626B-11C726FEAAE8}"/>
              </a:ext>
            </a:extLst>
          </p:cNvPr>
          <p:cNvSpPr txBox="1"/>
          <p:nvPr/>
        </p:nvSpPr>
        <p:spPr>
          <a:xfrm>
            <a:off x="7107856" y="5675318"/>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Systems and tools</a:t>
            </a:r>
          </a:p>
          <a:p>
            <a:pPr marL="171450" indent="-171450">
              <a:buFont typeface="Arial" panose="020B0604020202020204" pitchFamily="34" charset="0"/>
              <a:buChar char="•"/>
            </a:pPr>
            <a:r>
              <a:rPr lang="en-GB" sz="1200"/>
              <a:t>Reporting and insights</a:t>
            </a:r>
          </a:p>
        </p:txBody>
      </p:sp>
      <p:sp>
        <p:nvSpPr>
          <p:cNvPr id="54" name="Rectangle 53">
            <a:extLst>
              <a:ext uri="{FF2B5EF4-FFF2-40B4-BE49-F238E27FC236}">
                <a16:creationId xmlns:a16="http://schemas.microsoft.com/office/drawing/2014/main" id="{EFF5965E-58E3-A271-C860-4A77059F1DB4}"/>
              </a:ext>
            </a:extLst>
          </p:cNvPr>
          <p:cNvSpPr/>
          <p:nvPr/>
        </p:nvSpPr>
        <p:spPr>
          <a:xfrm>
            <a:off x="6022731"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DC5672D7-2B3F-E205-EDCA-BFF231093BE5}"/>
              </a:ext>
            </a:extLst>
          </p:cNvPr>
          <p:cNvSpPr/>
          <p:nvPr/>
        </p:nvSpPr>
        <p:spPr>
          <a:xfrm>
            <a:off x="446079"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a:extLst>
              <a:ext uri="{FF2B5EF4-FFF2-40B4-BE49-F238E27FC236}">
                <a16:creationId xmlns:a16="http://schemas.microsoft.com/office/drawing/2014/main" id="{8D110C6B-2EF7-21CC-1A0A-5642E4A5D61B}"/>
              </a:ext>
            </a:extLst>
          </p:cNvPr>
          <p:cNvSpPr/>
          <p:nvPr/>
        </p:nvSpPr>
        <p:spPr>
          <a:xfrm>
            <a:off x="7020177" y="6181187"/>
            <a:ext cx="4017441" cy="20211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i="1"/>
              <a:t>View the framework for change impact assessment in the Appendix</a:t>
            </a:r>
            <a:endParaRPr lang="en-GB" sz="1000" i="1">
              <a:solidFill>
                <a:schemeClr val="bg1"/>
              </a:solidFill>
            </a:endParaRPr>
          </a:p>
        </p:txBody>
      </p:sp>
    </p:spTree>
    <p:extLst>
      <p:ext uri="{BB962C8B-B14F-4D97-AF65-F5344CB8AC3E}">
        <p14:creationId xmlns:p14="http://schemas.microsoft.com/office/powerpoint/2010/main" val="3274376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8393E566-93F9-E6B1-873D-BD6E94A0FF11}"/>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077552" y="4352114"/>
            <a:ext cx="446491" cy="510549"/>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8777573E-037A-22C7-DBB8-EF60065ABDA4}"/>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1029786" y="2725440"/>
            <a:ext cx="542024" cy="504497"/>
          </a:xfrm>
          <a:prstGeom prst="rect">
            <a:avLst/>
          </a:prstGeom>
        </p:spPr>
      </p:pic>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0206" y="179416"/>
            <a:ext cx="9139557" cy="972607"/>
          </a:xfrm>
        </p:spPr>
        <p:txBody>
          <a:bodyPr>
            <a:normAutofit fontScale="90000"/>
          </a:bodyPr>
          <a:lstStyle/>
          <a:p>
            <a:r>
              <a:rPr lang="en-GB"/>
              <a:t>High level change impact assessment</a:t>
            </a:r>
            <a:br>
              <a:rPr lang="en-GB"/>
            </a:br>
            <a:r>
              <a:rPr lang="en-GB" sz="2200"/>
              <a:t>An overview of how change impacts key Persona groups, and the accompanying messaging and risk profile</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380897064"/>
              </p:ext>
            </p:extLst>
          </p:nvPr>
        </p:nvGraphicFramePr>
        <p:xfrm>
          <a:off x="259983" y="1440634"/>
          <a:ext cx="11600838" cy="4846914"/>
        </p:xfrm>
        <a:graphic>
          <a:graphicData uri="http://schemas.openxmlformats.org/drawingml/2006/table">
            <a:tbl>
              <a:tblPr firstRow="1" bandRow="1">
                <a:tableStyleId>{5C22544A-7EE6-4342-B048-85BDC9FD1C3A}</a:tableStyleId>
              </a:tblPr>
              <a:tblGrid>
                <a:gridCol w="2667565">
                  <a:extLst>
                    <a:ext uri="{9D8B030D-6E8A-4147-A177-3AD203B41FA5}">
                      <a16:colId xmlns:a16="http://schemas.microsoft.com/office/drawing/2014/main" val="380432476"/>
                    </a:ext>
                  </a:extLst>
                </a:gridCol>
                <a:gridCol w="980433">
                  <a:extLst>
                    <a:ext uri="{9D8B030D-6E8A-4147-A177-3AD203B41FA5}">
                      <a16:colId xmlns:a16="http://schemas.microsoft.com/office/drawing/2014/main" val="2102654489"/>
                    </a:ext>
                  </a:extLst>
                </a:gridCol>
                <a:gridCol w="1136120">
                  <a:extLst>
                    <a:ext uri="{9D8B030D-6E8A-4147-A177-3AD203B41FA5}">
                      <a16:colId xmlns:a16="http://schemas.microsoft.com/office/drawing/2014/main" val="3121170550"/>
                    </a:ext>
                  </a:extLst>
                </a:gridCol>
                <a:gridCol w="1136120">
                  <a:extLst>
                    <a:ext uri="{9D8B030D-6E8A-4147-A177-3AD203B41FA5}">
                      <a16:colId xmlns:a16="http://schemas.microsoft.com/office/drawing/2014/main" val="1343327588"/>
                    </a:ext>
                  </a:extLst>
                </a:gridCol>
                <a:gridCol w="1136120">
                  <a:extLst>
                    <a:ext uri="{9D8B030D-6E8A-4147-A177-3AD203B41FA5}">
                      <a16:colId xmlns:a16="http://schemas.microsoft.com/office/drawing/2014/main" val="3049687073"/>
                    </a:ext>
                  </a:extLst>
                </a:gridCol>
                <a:gridCol w="1136120">
                  <a:extLst>
                    <a:ext uri="{9D8B030D-6E8A-4147-A177-3AD203B41FA5}">
                      <a16:colId xmlns:a16="http://schemas.microsoft.com/office/drawing/2014/main" val="2719287692"/>
                    </a:ext>
                  </a:extLst>
                </a:gridCol>
                <a:gridCol w="1136120">
                  <a:extLst>
                    <a:ext uri="{9D8B030D-6E8A-4147-A177-3AD203B41FA5}">
                      <a16:colId xmlns:a16="http://schemas.microsoft.com/office/drawing/2014/main" val="3328464748"/>
                    </a:ext>
                  </a:extLst>
                </a:gridCol>
                <a:gridCol w="1136120">
                  <a:extLst>
                    <a:ext uri="{9D8B030D-6E8A-4147-A177-3AD203B41FA5}">
                      <a16:colId xmlns:a16="http://schemas.microsoft.com/office/drawing/2014/main" val="95032028"/>
                    </a:ext>
                  </a:extLst>
                </a:gridCol>
                <a:gridCol w="1136120">
                  <a:extLst>
                    <a:ext uri="{9D8B030D-6E8A-4147-A177-3AD203B41FA5}">
                      <a16:colId xmlns:a16="http://schemas.microsoft.com/office/drawing/2014/main" val="1968680544"/>
                    </a:ext>
                  </a:extLst>
                </a:gridCol>
              </a:tblGrid>
              <a:tr h="0">
                <a:tc rowSpan="2">
                  <a:txBody>
                    <a:bodyPr/>
                    <a:lstStyle/>
                    <a:p>
                      <a:pPr algn="ctr"/>
                      <a:r>
                        <a:rPr lang="en-GB" sz="1000" b="1" kern="1200">
                          <a:solidFill>
                            <a:schemeClr val="bg1"/>
                          </a:solidFill>
                          <a:latin typeface="+mn-lt"/>
                          <a:ea typeface="+mn-ea"/>
                          <a:cs typeface="+mn-cs"/>
                        </a:rPr>
                        <a:t>Persona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GB" sz="1000" b="1">
                          <a:solidFill>
                            <a:schemeClr val="bg1"/>
                          </a:solidFill>
                        </a:rPr>
                        <a:t>Total Impact  Score</a:t>
                      </a:r>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GB" sz="1000"/>
                        <a:t>PEOPLE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gridSpan="2">
                  <a:txBody>
                    <a:bodyPr/>
                    <a:lstStyle/>
                    <a:p>
                      <a:pPr algn="ctr"/>
                      <a:r>
                        <a:rPr lang="en-GB" sz="1000"/>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gridSpan="2">
                  <a:txBody>
                    <a:bodyPr/>
                    <a:lstStyle/>
                    <a:p>
                      <a:pPr algn="ctr"/>
                      <a:r>
                        <a:rPr lang="en-GB" sz="1000"/>
                        <a:t>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237750806"/>
                  </a:ext>
                </a:extLst>
              </a:tr>
              <a:tr h="0">
                <a:tc vMerge="1">
                  <a:txBody>
                    <a:bodyPr/>
                    <a:lstStyle/>
                    <a:p>
                      <a:pPr algn="ctr"/>
                      <a:r>
                        <a:rPr lang="en-GB" sz="1000" b="1">
                          <a:solidFill>
                            <a:schemeClr val="bg1"/>
                          </a:solidFill>
                        </a:rPr>
                        <a:t>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vMerge="1">
                  <a:txBody>
                    <a:bodyPr/>
                    <a:lstStyle/>
                    <a:p>
                      <a:pPr algn="ctr"/>
                      <a:r>
                        <a:rPr lang="en-GB" sz="1000" b="1">
                          <a:solidFill>
                            <a:schemeClr val="bg1"/>
                          </a:solidFill>
                        </a:rPr>
                        <a:t>Total Impact  Score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a:txBody>
                    <a:bodyPr/>
                    <a:lstStyle/>
                    <a:p>
                      <a:pPr algn="ctr"/>
                      <a:r>
                        <a:rPr lang="en-GB" sz="1000" b="1">
                          <a:solidFill>
                            <a:schemeClr val="bg1"/>
                          </a:solidFill>
                        </a:rPr>
                        <a:t>Culture &amp; Collaboration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Mindset &amp; Behaviours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Skills &amp; Learning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Systems &amp; Tools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a:txBody>
                    <a:bodyPr/>
                    <a:lstStyle/>
                    <a:p>
                      <a:pPr algn="ctr"/>
                      <a:r>
                        <a:rPr lang="en-GB" sz="1000" b="1">
                          <a:solidFill>
                            <a:schemeClr val="bg1"/>
                          </a:solidFill>
                        </a:rPr>
                        <a:t>Reporting &amp; Insights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59697321"/>
                  </a:ext>
                </a:extLst>
              </a:tr>
              <a:tr h="730307">
                <a:tc>
                  <a:txBody>
                    <a:bodyPr/>
                    <a:lstStyle/>
                    <a:p>
                      <a:pPr algn="l"/>
                      <a:r>
                        <a:rPr lang="en-GB" sz="1000" b="1"/>
                        <a:t>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Leaders of departments,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Teams or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solidFill>
                          <a:schemeClr val="tx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672208">
                <a:tc>
                  <a:txBody>
                    <a:bodyPr/>
                    <a:lstStyle/>
                    <a:p>
                      <a:pPr algn="l"/>
                      <a:r>
                        <a:rPr lang="en-GB" sz="1000" b="1"/>
                        <a:t>Site Administrators</a:t>
                      </a:r>
                    </a:p>
                    <a:p>
                      <a:pPr algn="l"/>
                      <a:r>
                        <a:rPr lang="en-GB" sz="1000" b="0">
                          <a:solidFill>
                            <a:schemeClr val="tx2"/>
                          </a:solidFill>
                        </a:rPr>
                        <a:t>Site level Administrator</a:t>
                      </a:r>
                    </a:p>
                    <a:p>
                      <a:pPr algn="l"/>
                      <a:r>
                        <a:rPr lang="en-GB" sz="1000" b="0">
                          <a:solidFill>
                            <a:schemeClr val="tx2"/>
                          </a:solidFill>
                        </a:rPr>
                        <a:t>Support role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758863">
                <a:tc>
                  <a:txBody>
                    <a:bodyPr/>
                    <a:lstStyle/>
                    <a:p>
                      <a:pPr algn="l"/>
                      <a:r>
                        <a:rPr lang="en-GB" sz="1000" b="1"/>
                        <a:t>Halo Service Operations</a:t>
                      </a:r>
                    </a:p>
                    <a:p>
                      <a:pPr algn="l"/>
                      <a:r>
                        <a:rPr lang="en-GB" sz="1000" b="0">
                          <a:solidFill>
                            <a:schemeClr val="tx2"/>
                          </a:solidFill>
                        </a:rPr>
                        <a:t>Managing and supporting</a:t>
                      </a:r>
                    </a:p>
                    <a:p>
                      <a:pPr algn="l"/>
                      <a:r>
                        <a:rPr lang="en-GB" sz="1000" b="0">
                          <a:solidFill>
                            <a:schemeClr val="tx2"/>
                          </a:solidFill>
                        </a:rPr>
                        <a:t>existing T&amp;T service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672208">
                <a:tc>
                  <a:txBody>
                    <a:bodyPr/>
                    <a:lstStyle/>
                    <a:p>
                      <a:pPr algn="l"/>
                      <a:r>
                        <a:rPr lang="en-GB" sz="1000" b="1"/>
                        <a:t>PHE Projects &amp; End Users</a:t>
                      </a:r>
                    </a:p>
                    <a:p>
                      <a:pPr algn="l"/>
                      <a:r>
                        <a:rPr lang="en-GB" sz="1000" b="0">
                          <a:solidFill>
                            <a:schemeClr val="tx2"/>
                          </a:solidFill>
                        </a:rPr>
                        <a:t>User located within existing </a:t>
                      </a:r>
                    </a:p>
                    <a:p>
                      <a:pPr algn="l"/>
                      <a:r>
                        <a:rPr lang="en-GB" sz="1000" b="0">
                          <a:solidFill>
                            <a:schemeClr val="tx2"/>
                          </a:solidFill>
                        </a:rPr>
                        <a:t>former-PHE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672208">
                <a:tc>
                  <a:txBody>
                    <a:bodyPr/>
                    <a:lstStyle/>
                    <a:p>
                      <a:pPr algn="l"/>
                      <a:r>
                        <a:rPr lang="en-GB" sz="1000" b="1"/>
                        <a:t>T&amp;T Projects &amp; End Users</a:t>
                      </a:r>
                    </a:p>
                    <a:p>
                      <a:pPr algn="l"/>
                      <a:r>
                        <a:rPr lang="en-GB" sz="1000" b="0">
                          <a:solidFill>
                            <a:schemeClr val="tx2"/>
                          </a:solidFill>
                        </a:rPr>
                        <a:t>User located within existing </a:t>
                      </a:r>
                    </a:p>
                    <a:p>
                      <a:pPr algn="l"/>
                      <a:r>
                        <a:rPr lang="en-GB" sz="1000" b="0">
                          <a:solidFill>
                            <a:schemeClr val="tx2"/>
                          </a:solidFill>
                        </a:rPr>
                        <a:t>former-T&amp;T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683566">
                <a:tc>
                  <a:txBody>
                    <a:bodyPr/>
                    <a:lstStyle/>
                    <a:p>
                      <a:pPr algn="l"/>
                      <a:r>
                        <a:rPr lang="en-GB" sz="1000" b="1"/>
                        <a:t>External users, partners </a:t>
                      </a:r>
                    </a:p>
                    <a:p>
                      <a:pPr algn="l"/>
                      <a:r>
                        <a:rPr lang="en-GB" sz="1000" b="1"/>
                        <a:t>&amp; vendors</a:t>
                      </a:r>
                    </a:p>
                    <a:p>
                      <a:pPr algn="l"/>
                      <a:r>
                        <a:rPr lang="en-GB" sz="1000" b="0" kern="1200">
                          <a:solidFill>
                            <a:schemeClr val="tx2"/>
                          </a:solidFill>
                          <a:latin typeface="+mn-lt"/>
                          <a:ea typeface="+mn-ea"/>
                          <a:cs typeface="+mn-cs"/>
                        </a:rPr>
                        <a:t>DHSC / OHID user or Partners</a:t>
                      </a:r>
                    </a:p>
                    <a:p>
                      <a:pPr algn="l"/>
                      <a:r>
                        <a:rPr lang="en-GB" sz="1000" b="0" kern="1200">
                          <a:solidFill>
                            <a:schemeClr val="tx2"/>
                          </a:solidFill>
                          <a:latin typeface="+mn-lt"/>
                          <a:ea typeface="+mn-ea"/>
                          <a:cs typeface="+mn-cs"/>
                        </a:rPr>
                        <a:t>outside of UKHSA organisation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pic>
        <p:nvPicPr>
          <p:cNvPr id="9" name="Picture 8" descr="Graphical user interface, application&#10;&#10;Description automatically generated">
            <a:extLst>
              <a:ext uri="{FF2B5EF4-FFF2-40B4-BE49-F238E27FC236}">
                <a16:creationId xmlns:a16="http://schemas.microsoft.com/office/drawing/2014/main" id="{A0908507-8907-8960-ED41-B53440E3A8F8}"/>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2232479" y="3545029"/>
            <a:ext cx="633302" cy="656567"/>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B8BAA39E-A6A9-80EF-6EAD-5FC1C237EE4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2232479" y="4928629"/>
            <a:ext cx="670522" cy="633754"/>
          </a:xfrm>
          <a:prstGeom prst="rect">
            <a:avLst/>
          </a:prstGeom>
        </p:spPr>
      </p:pic>
      <p:sp>
        <p:nvSpPr>
          <p:cNvPr id="12" name="Oval 11">
            <a:extLst>
              <a:ext uri="{FF2B5EF4-FFF2-40B4-BE49-F238E27FC236}">
                <a16:creationId xmlns:a16="http://schemas.microsoft.com/office/drawing/2014/main" id="{EBCCC04F-47D2-5095-7A8D-9EDFACC44640}"/>
              </a:ext>
            </a:extLst>
          </p:cNvPr>
          <p:cNvSpPr/>
          <p:nvPr/>
        </p:nvSpPr>
        <p:spPr>
          <a:xfrm>
            <a:off x="4332984" y="22956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A8A742D6-0D6D-2755-5674-E6B8F0FBAC70}"/>
              </a:ext>
            </a:extLst>
          </p:cNvPr>
          <p:cNvSpPr/>
          <p:nvPr/>
        </p:nvSpPr>
        <p:spPr>
          <a:xfrm>
            <a:off x="547157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7C9A77-0CBC-4100-B6A0-B6585C46BFCA}"/>
              </a:ext>
            </a:extLst>
          </p:cNvPr>
          <p:cNvSpPr/>
          <p:nvPr/>
        </p:nvSpPr>
        <p:spPr>
          <a:xfrm>
            <a:off x="6610174" y="226745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C5333C8-9F23-2605-4952-FD7063D29AB6}"/>
              </a:ext>
            </a:extLst>
          </p:cNvPr>
          <p:cNvSpPr/>
          <p:nvPr/>
        </p:nvSpPr>
        <p:spPr>
          <a:xfrm>
            <a:off x="7748769" y="2267455"/>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850103AB-2677-C847-D934-A186CBEA89A1}"/>
              </a:ext>
            </a:extLst>
          </p:cNvPr>
          <p:cNvSpPr/>
          <p:nvPr/>
        </p:nvSpPr>
        <p:spPr>
          <a:xfrm>
            <a:off x="8887364" y="226745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03C7F0F-1AF3-05AB-658D-080D8F83C602}"/>
              </a:ext>
            </a:extLst>
          </p:cNvPr>
          <p:cNvSpPr/>
          <p:nvPr/>
        </p:nvSpPr>
        <p:spPr>
          <a:xfrm>
            <a:off x="1002595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868FC8B-6A59-BE7C-F662-1E7C5524FD41}"/>
              </a:ext>
            </a:extLst>
          </p:cNvPr>
          <p:cNvSpPr/>
          <p:nvPr/>
        </p:nvSpPr>
        <p:spPr>
          <a:xfrm>
            <a:off x="11164554" y="2295684"/>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CC40A36-A214-705A-2F3C-099CC3BA3A2B}"/>
              </a:ext>
            </a:extLst>
          </p:cNvPr>
          <p:cNvSpPr/>
          <p:nvPr/>
        </p:nvSpPr>
        <p:spPr>
          <a:xfrm>
            <a:off x="433273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F7DC0CD-44B3-736A-3BF3-3F614E549869}"/>
              </a:ext>
            </a:extLst>
          </p:cNvPr>
          <p:cNvSpPr/>
          <p:nvPr/>
        </p:nvSpPr>
        <p:spPr>
          <a:xfrm>
            <a:off x="547158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B181AEA-51C1-4DFA-6087-4FCA4E5D8461}"/>
              </a:ext>
            </a:extLst>
          </p:cNvPr>
          <p:cNvSpPr/>
          <p:nvPr/>
        </p:nvSpPr>
        <p:spPr>
          <a:xfrm>
            <a:off x="6610427"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E1BE296-1979-0888-7F35-76665BABA0D6}"/>
              </a:ext>
            </a:extLst>
          </p:cNvPr>
          <p:cNvSpPr/>
          <p:nvPr/>
        </p:nvSpPr>
        <p:spPr>
          <a:xfrm>
            <a:off x="7749272"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299B7B-06C9-8F78-41BB-0BDDAB79AD9B}"/>
              </a:ext>
            </a:extLst>
          </p:cNvPr>
          <p:cNvSpPr/>
          <p:nvPr/>
        </p:nvSpPr>
        <p:spPr>
          <a:xfrm>
            <a:off x="888811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2A04044-73C0-9DA7-8328-D724FF03249E}"/>
              </a:ext>
            </a:extLst>
          </p:cNvPr>
          <p:cNvSpPr/>
          <p:nvPr/>
        </p:nvSpPr>
        <p:spPr>
          <a:xfrm>
            <a:off x="1002696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6174E4F-26D2-B21B-EF01-45F96E7DEF42}"/>
              </a:ext>
            </a:extLst>
          </p:cNvPr>
          <p:cNvSpPr/>
          <p:nvPr/>
        </p:nvSpPr>
        <p:spPr>
          <a:xfrm>
            <a:off x="11165808"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412404D-D85B-8A06-7372-2869BE9AA973}"/>
              </a:ext>
            </a:extLst>
          </p:cNvPr>
          <p:cNvSpPr/>
          <p:nvPr/>
        </p:nvSpPr>
        <p:spPr>
          <a:xfrm>
            <a:off x="433273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E4846E7-3FDA-1F84-423A-BD7D0ACA264C}"/>
              </a:ext>
            </a:extLst>
          </p:cNvPr>
          <p:cNvSpPr/>
          <p:nvPr/>
        </p:nvSpPr>
        <p:spPr>
          <a:xfrm>
            <a:off x="547158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9906822B-CB5E-BEF8-6242-05CFA377EFE4}"/>
              </a:ext>
            </a:extLst>
          </p:cNvPr>
          <p:cNvSpPr/>
          <p:nvPr/>
        </p:nvSpPr>
        <p:spPr>
          <a:xfrm>
            <a:off x="6610427"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DB996E-2741-7A2C-E524-FCCDB182F54D}"/>
              </a:ext>
            </a:extLst>
          </p:cNvPr>
          <p:cNvSpPr/>
          <p:nvPr/>
        </p:nvSpPr>
        <p:spPr>
          <a:xfrm>
            <a:off x="7749272"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31F34A2-7E06-25EA-7D82-19178998EAD8}"/>
              </a:ext>
            </a:extLst>
          </p:cNvPr>
          <p:cNvSpPr/>
          <p:nvPr/>
        </p:nvSpPr>
        <p:spPr>
          <a:xfrm>
            <a:off x="888811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EF07844C-E70E-2BDA-2245-27009D7D3BCD}"/>
              </a:ext>
            </a:extLst>
          </p:cNvPr>
          <p:cNvSpPr/>
          <p:nvPr/>
        </p:nvSpPr>
        <p:spPr>
          <a:xfrm>
            <a:off x="1002696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FB55875-2D1C-B65C-222E-0CF375AAD795}"/>
              </a:ext>
            </a:extLst>
          </p:cNvPr>
          <p:cNvSpPr/>
          <p:nvPr/>
        </p:nvSpPr>
        <p:spPr>
          <a:xfrm>
            <a:off x="11165808"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E7A5D71B-1187-0F39-2DFC-3B2997F897BA}"/>
              </a:ext>
            </a:extLst>
          </p:cNvPr>
          <p:cNvSpPr/>
          <p:nvPr/>
        </p:nvSpPr>
        <p:spPr>
          <a:xfrm>
            <a:off x="433273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C1EA902A-8B46-1165-F75A-DFF407B911C0}"/>
              </a:ext>
            </a:extLst>
          </p:cNvPr>
          <p:cNvSpPr/>
          <p:nvPr/>
        </p:nvSpPr>
        <p:spPr>
          <a:xfrm>
            <a:off x="5471373"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C21B7B80-F401-75FE-3BC7-0AAA43958C3A}"/>
              </a:ext>
            </a:extLst>
          </p:cNvPr>
          <p:cNvSpPr/>
          <p:nvPr/>
        </p:nvSpPr>
        <p:spPr>
          <a:xfrm>
            <a:off x="6610009"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738AD4C1-0D9A-645E-0941-A1640C4FBB8E}"/>
              </a:ext>
            </a:extLst>
          </p:cNvPr>
          <p:cNvSpPr/>
          <p:nvPr/>
        </p:nvSpPr>
        <p:spPr>
          <a:xfrm>
            <a:off x="7748645"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E3F60233-4AFA-5FD8-1A5C-5727BC6E56B2}"/>
              </a:ext>
            </a:extLst>
          </p:cNvPr>
          <p:cNvSpPr/>
          <p:nvPr/>
        </p:nvSpPr>
        <p:spPr>
          <a:xfrm>
            <a:off x="8887281"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BA5D352-8AE7-C42A-CFA9-021E32FE66D3}"/>
              </a:ext>
            </a:extLst>
          </p:cNvPr>
          <p:cNvSpPr/>
          <p:nvPr/>
        </p:nvSpPr>
        <p:spPr>
          <a:xfrm>
            <a:off x="1002591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F25E06FB-154C-9471-A1E3-8D121709DEA9}"/>
              </a:ext>
            </a:extLst>
          </p:cNvPr>
          <p:cNvSpPr/>
          <p:nvPr/>
        </p:nvSpPr>
        <p:spPr>
          <a:xfrm>
            <a:off x="11164554"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2A6BC024-8390-1024-5FF1-E55F504E15E9}"/>
              </a:ext>
            </a:extLst>
          </p:cNvPr>
          <p:cNvSpPr/>
          <p:nvPr/>
        </p:nvSpPr>
        <p:spPr>
          <a:xfrm>
            <a:off x="433273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E514C52-ADC5-75B6-C089-AF83BB7CA2D3}"/>
              </a:ext>
            </a:extLst>
          </p:cNvPr>
          <p:cNvSpPr/>
          <p:nvPr/>
        </p:nvSpPr>
        <p:spPr>
          <a:xfrm>
            <a:off x="5471373"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EF423EE-2416-3FB2-72EB-D39932604C8E}"/>
              </a:ext>
            </a:extLst>
          </p:cNvPr>
          <p:cNvSpPr/>
          <p:nvPr/>
        </p:nvSpPr>
        <p:spPr>
          <a:xfrm>
            <a:off x="6610009"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CC22FA97-18FB-10BA-102E-993461D50D10}"/>
              </a:ext>
            </a:extLst>
          </p:cNvPr>
          <p:cNvSpPr/>
          <p:nvPr/>
        </p:nvSpPr>
        <p:spPr>
          <a:xfrm>
            <a:off x="7748645"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5E7A2791-5E28-0095-997E-2474AC7F3C51}"/>
              </a:ext>
            </a:extLst>
          </p:cNvPr>
          <p:cNvSpPr/>
          <p:nvPr/>
        </p:nvSpPr>
        <p:spPr>
          <a:xfrm>
            <a:off x="8887281"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7AFB13C6-852A-8B4C-3271-0D3653189B19}"/>
              </a:ext>
            </a:extLst>
          </p:cNvPr>
          <p:cNvSpPr/>
          <p:nvPr/>
        </p:nvSpPr>
        <p:spPr>
          <a:xfrm>
            <a:off x="1002591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D9439E8-4D1C-C6F8-A790-B3D7CFB81C88}"/>
              </a:ext>
            </a:extLst>
          </p:cNvPr>
          <p:cNvSpPr/>
          <p:nvPr/>
        </p:nvSpPr>
        <p:spPr>
          <a:xfrm>
            <a:off x="11164554"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descr="Graphical user interface, application&#10;&#10;Description automatically generated">
            <a:extLst>
              <a:ext uri="{FF2B5EF4-FFF2-40B4-BE49-F238E27FC236}">
                <a16:creationId xmlns:a16="http://schemas.microsoft.com/office/drawing/2014/main" id="{5AF5C383-F9C7-7091-A796-0674FDD38A6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2267631" y="5652899"/>
            <a:ext cx="617263" cy="633754"/>
          </a:xfrm>
          <a:prstGeom prst="rect">
            <a:avLst/>
          </a:prstGeom>
        </p:spPr>
      </p:pic>
      <p:sp>
        <p:nvSpPr>
          <p:cNvPr id="3" name="Oval 2">
            <a:extLst>
              <a:ext uri="{FF2B5EF4-FFF2-40B4-BE49-F238E27FC236}">
                <a16:creationId xmlns:a16="http://schemas.microsoft.com/office/drawing/2014/main" id="{F069834D-99FC-A58E-39E7-B5A9ACAA2963}"/>
              </a:ext>
            </a:extLst>
          </p:cNvPr>
          <p:cNvSpPr/>
          <p:nvPr/>
        </p:nvSpPr>
        <p:spPr>
          <a:xfrm>
            <a:off x="8387723" y="423723"/>
            <a:ext cx="203261" cy="189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C93EFF9-75C5-99E2-8BA6-605F9782F2EF}"/>
              </a:ext>
            </a:extLst>
          </p:cNvPr>
          <p:cNvSpPr/>
          <p:nvPr/>
        </p:nvSpPr>
        <p:spPr>
          <a:xfrm>
            <a:off x="8387723" y="660738"/>
            <a:ext cx="203261" cy="18908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4262BA3B-B57F-EFB1-4455-F9CDDE71A0A3}"/>
              </a:ext>
            </a:extLst>
          </p:cNvPr>
          <p:cNvSpPr/>
          <p:nvPr/>
        </p:nvSpPr>
        <p:spPr>
          <a:xfrm>
            <a:off x="8387723" y="897753"/>
            <a:ext cx="203261" cy="18908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8E93F47F-C66C-DA02-8A59-7F0D7E1B9EB6}"/>
              </a:ext>
            </a:extLst>
          </p:cNvPr>
          <p:cNvSpPr/>
          <p:nvPr/>
        </p:nvSpPr>
        <p:spPr>
          <a:xfrm>
            <a:off x="8387723" y="1134769"/>
            <a:ext cx="203261" cy="18908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8" name="Table 58">
            <a:extLst>
              <a:ext uri="{FF2B5EF4-FFF2-40B4-BE49-F238E27FC236}">
                <a16:creationId xmlns:a16="http://schemas.microsoft.com/office/drawing/2014/main" id="{97A1892F-6E64-C009-EAB0-9238C9DDAAE4}"/>
              </a:ext>
            </a:extLst>
          </p:cNvPr>
          <p:cNvGraphicFramePr>
            <a:graphicFrameLocks noGrp="1"/>
          </p:cNvGraphicFramePr>
          <p:nvPr/>
        </p:nvGraphicFramePr>
        <p:xfrm>
          <a:off x="8578635" y="400741"/>
          <a:ext cx="1208283" cy="965884"/>
        </p:xfrm>
        <a:graphic>
          <a:graphicData uri="http://schemas.openxmlformats.org/drawingml/2006/table">
            <a:tbl>
              <a:tblPr firstRow="1" bandRow="1">
                <a:tableStyleId>{5C22544A-7EE6-4342-B048-85BDC9FD1C3A}</a:tableStyleId>
              </a:tblPr>
              <a:tblGrid>
                <a:gridCol w="1208283">
                  <a:extLst>
                    <a:ext uri="{9D8B030D-6E8A-4147-A177-3AD203B41FA5}">
                      <a16:colId xmlns:a16="http://schemas.microsoft.com/office/drawing/2014/main" val="2470779339"/>
                    </a:ext>
                  </a:extLst>
                </a:gridCol>
              </a:tblGrid>
              <a:tr h="24147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4147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4147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4147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60" name="Oval 59">
            <a:extLst>
              <a:ext uri="{FF2B5EF4-FFF2-40B4-BE49-F238E27FC236}">
                <a16:creationId xmlns:a16="http://schemas.microsoft.com/office/drawing/2014/main" id="{EBA9332F-5D85-65BE-6D06-7B8E107734D4}"/>
              </a:ext>
            </a:extLst>
          </p:cNvPr>
          <p:cNvSpPr/>
          <p:nvPr/>
        </p:nvSpPr>
        <p:spPr>
          <a:xfrm>
            <a:off x="433273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E78E3-EDDF-2D7F-B2C4-244381356AB8}"/>
              </a:ext>
            </a:extLst>
          </p:cNvPr>
          <p:cNvSpPr/>
          <p:nvPr/>
        </p:nvSpPr>
        <p:spPr>
          <a:xfrm>
            <a:off x="5471373"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7A02D277-558C-D1B0-4617-E537D9F70292}"/>
              </a:ext>
            </a:extLst>
          </p:cNvPr>
          <p:cNvSpPr/>
          <p:nvPr/>
        </p:nvSpPr>
        <p:spPr>
          <a:xfrm>
            <a:off x="6610009"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1EB43799-922F-49F2-1B72-68496F86CDC8}"/>
              </a:ext>
            </a:extLst>
          </p:cNvPr>
          <p:cNvSpPr/>
          <p:nvPr/>
        </p:nvSpPr>
        <p:spPr>
          <a:xfrm>
            <a:off x="7748645"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C150238-2D4A-A736-9C30-DF009C921BBD}"/>
              </a:ext>
            </a:extLst>
          </p:cNvPr>
          <p:cNvSpPr/>
          <p:nvPr/>
        </p:nvSpPr>
        <p:spPr>
          <a:xfrm>
            <a:off x="8887281"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C427D66B-181B-6ADD-63C8-A2FD5188882E}"/>
              </a:ext>
            </a:extLst>
          </p:cNvPr>
          <p:cNvSpPr/>
          <p:nvPr/>
        </p:nvSpPr>
        <p:spPr>
          <a:xfrm>
            <a:off x="1002591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608549D-F093-55BB-E41B-4604279DA43E}"/>
              </a:ext>
            </a:extLst>
          </p:cNvPr>
          <p:cNvSpPr/>
          <p:nvPr/>
        </p:nvSpPr>
        <p:spPr>
          <a:xfrm>
            <a:off x="11164554"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Graphical user interface, application&#10;&#10;Description automatically generated">
            <a:extLst>
              <a:ext uri="{FF2B5EF4-FFF2-40B4-BE49-F238E27FC236}">
                <a16:creationId xmlns:a16="http://schemas.microsoft.com/office/drawing/2014/main" id="{A1F80C26-1A73-57A0-AA53-77608F675F98}"/>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2277746" y="2125937"/>
            <a:ext cx="606303" cy="652639"/>
          </a:xfrm>
          <a:prstGeom prst="rect">
            <a:avLst/>
          </a:prstGeom>
        </p:spPr>
      </p:pic>
      <p:pic>
        <p:nvPicPr>
          <p:cNvPr id="50" name="Picture 49" descr="Graphical user interface, application&#10;&#10;Description automatically generated">
            <a:extLst>
              <a:ext uri="{FF2B5EF4-FFF2-40B4-BE49-F238E27FC236}">
                <a16:creationId xmlns:a16="http://schemas.microsoft.com/office/drawing/2014/main" id="{A13E9E7A-7D97-FCE2-AD10-778DEA584AF0}"/>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2276271" y="2812040"/>
            <a:ext cx="606303" cy="662524"/>
          </a:xfrm>
          <a:prstGeom prst="rect">
            <a:avLst/>
          </a:prstGeom>
        </p:spPr>
      </p:pic>
      <p:pic>
        <p:nvPicPr>
          <p:cNvPr id="51" name="Picture 50" descr="Graphical user interface, application&#10;&#10;Description automatically generated">
            <a:extLst>
              <a:ext uri="{FF2B5EF4-FFF2-40B4-BE49-F238E27FC236}">
                <a16:creationId xmlns:a16="http://schemas.microsoft.com/office/drawing/2014/main" id="{AF9AF2D4-69F3-B084-D978-20C551BE6477}"/>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295506" y="4247637"/>
            <a:ext cx="570275" cy="652093"/>
          </a:xfrm>
          <a:prstGeom prst="rect">
            <a:avLst/>
          </a:prstGeom>
        </p:spPr>
      </p:pic>
      <p:sp>
        <p:nvSpPr>
          <p:cNvPr id="52" name="Oval 51">
            <a:extLst>
              <a:ext uri="{FF2B5EF4-FFF2-40B4-BE49-F238E27FC236}">
                <a16:creationId xmlns:a16="http://schemas.microsoft.com/office/drawing/2014/main" id="{22723C94-2B30-7697-484E-5A284021F6D3}"/>
              </a:ext>
            </a:extLst>
          </p:cNvPr>
          <p:cNvSpPr/>
          <p:nvPr/>
        </p:nvSpPr>
        <p:spPr>
          <a:xfrm>
            <a:off x="3189704" y="2177630"/>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10</a:t>
            </a:r>
          </a:p>
        </p:txBody>
      </p:sp>
      <p:sp>
        <p:nvSpPr>
          <p:cNvPr id="53" name="Oval 52">
            <a:extLst>
              <a:ext uri="{FF2B5EF4-FFF2-40B4-BE49-F238E27FC236}">
                <a16:creationId xmlns:a16="http://schemas.microsoft.com/office/drawing/2014/main" id="{B6FABA55-1DCA-585F-A477-B6762493067E}"/>
              </a:ext>
            </a:extLst>
          </p:cNvPr>
          <p:cNvSpPr/>
          <p:nvPr/>
        </p:nvSpPr>
        <p:spPr>
          <a:xfrm>
            <a:off x="3194142" y="2876078"/>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14</a:t>
            </a:r>
          </a:p>
        </p:txBody>
      </p:sp>
      <p:sp>
        <p:nvSpPr>
          <p:cNvPr id="54" name="Oval 53">
            <a:extLst>
              <a:ext uri="{FF2B5EF4-FFF2-40B4-BE49-F238E27FC236}">
                <a16:creationId xmlns:a16="http://schemas.microsoft.com/office/drawing/2014/main" id="{E61B5CD9-DE3C-363D-05F2-4626D718843D}"/>
              </a:ext>
            </a:extLst>
          </p:cNvPr>
          <p:cNvSpPr/>
          <p:nvPr/>
        </p:nvSpPr>
        <p:spPr>
          <a:xfrm>
            <a:off x="3194142" y="3574526"/>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7" name="Oval 66">
            <a:extLst>
              <a:ext uri="{FF2B5EF4-FFF2-40B4-BE49-F238E27FC236}">
                <a16:creationId xmlns:a16="http://schemas.microsoft.com/office/drawing/2014/main" id="{BA31C2A4-2542-E1C8-332A-CDAC515F5881}"/>
              </a:ext>
            </a:extLst>
          </p:cNvPr>
          <p:cNvSpPr/>
          <p:nvPr/>
        </p:nvSpPr>
        <p:spPr>
          <a:xfrm>
            <a:off x="3194142" y="4272974"/>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
        <p:nvSpPr>
          <p:cNvPr id="68" name="Oval 67">
            <a:extLst>
              <a:ext uri="{FF2B5EF4-FFF2-40B4-BE49-F238E27FC236}">
                <a16:creationId xmlns:a16="http://schemas.microsoft.com/office/drawing/2014/main" id="{109503A4-E143-36C3-6C05-2F7D9D771905}"/>
              </a:ext>
            </a:extLst>
          </p:cNvPr>
          <p:cNvSpPr/>
          <p:nvPr/>
        </p:nvSpPr>
        <p:spPr>
          <a:xfrm>
            <a:off x="3194142" y="4971422"/>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9" name="Oval 68">
            <a:extLst>
              <a:ext uri="{FF2B5EF4-FFF2-40B4-BE49-F238E27FC236}">
                <a16:creationId xmlns:a16="http://schemas.microsoft.com/office/drawing/2014/main" id="{0127C559-F0D4-B210-8544-CE3658181D5B}"/>
              </a:ext>
            </a:extLst>
          </p:cNvPr>
          <p:cNvSpPr/>
          <p:nvPr/>
        </p:nvSpPr>
        <p:spPr>
          <a:xfrm>
            <a:off x="3194656" y="5669871"/>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Tree>
    <p:extLst>
      <p:ext uri="{BB962C8B-B14F-4D97-AF65-F5344CB8AC3E}">
        <p14:creationId xmlns:p14="http://schemas.microsoft.com/office/powerpoint/2010/main" val="626324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3C6A-475B-C7DA-7A5F-F8EBC1FEDC2C}"/>
              </a:ext>
            </a:extLst>
          </p:cNvPr>
          <p:cNvSpPr>
            <a:spLocks noGrp="1"/>
          </p:cNvSpPr>
          <p:nvPr>
            <p:ph type="title"/>
          </p:nvPr>
        </p:nvSpPr>
        <p:spPr/>
        <p:txBody>
          <a:bodyPr>
            <a:normAutofit fontScale="90000"/>
          </a:bodyPr>
          <a:lstStyle/>
          <a:p>
            <a:r>
              <a:rPr lang="en-GB"/>
              <a:t>Want to know more?</a:t>
            </a:r>
            <a:br>
              <a:rPr lang="en-GB"/>
            </a:br>
            <a:r>
              <a:rPr lang="en-GB" sz="2400"/>
              <a:t>Click the tiles below to explore the detailed impacts from changes to apps, plug-ins, integrations</a:t>
            </a:r>
          </a:p>
        </p:txBody>
      </p:sp>
      <p:sp>
        <p:nvSpPr>
          <p:cNvPr id="4" name="Footer Placeholder 3">
            <a:extLst>
              <a:ext uri="{FF2B5EF4-FFF2-40B4-BE49-F238E27FC236}">
                <a16:creationId xmlns:a16="http://schemas.microsoft.com/office/drawing/2014/main" id="{78C5BF87-2A1C-60F8-9E31-BA72C6766B46}"/>
              </a:ext>
            </a:extLst>
          </p:cNvPr>
          <p:cNvSpPr>
            <a:spLocks noGrp="1"/>
          </p:cNvSpPr>
          <p:nvPr>
            <p:ph type="ftr" sz="quarter" idx="10"/>
          </p:nvPr>
        </p:nvSpPr>
        <p:spPr/>
        <p:txBody>
          <a:bodyPr/>
          <a:lstStyle/>
          <a:p>
            <a:r>
              <a:rPr lang="en-GB"/>
              <a:t>Presentation Title and Handling instruction</a:t>
            </a:r>
            <a:endParaRPr lang="en-GB" sz="1400"/>
          </a:p>
        </p:txBody>
      </p:sp>
      <p:sp>
        <p:nvSpPr>
          <p:cNvPr id="5" name="Slide Number Placeholder 4">
            <a:extLst>
              <a:ext uri="{FF2B5EF4-FFF2-40B4-BE49-F238E27FC236}">
                <a16:creationId xmlns:a16="http://schemas.microsoft.com/office/drawing/2014/main" id="{98E1CE3B-5512-F0E6-A754-60B4DA9FAC66}"/>
              </a:ext>
            </a:extLst>
          </p:cNvPr>
          <p:cNvSpPr>
            <a:spLocks noGrp="1"/>
          </p:cNvSpPr>
          <p:nvPr>
            <p:ph type="sldNum" sz="quarter" idx="11"/>
          </p:nvPr>
        </p:nvSpPr>
        <p:spPr/>
        <p:txBody>
          <a:bodyPr/>
          <a:lstStyle/>
          <a:p>
            <a:fld id="{344369E4-5DE7-46E5-874E-4FD437973785}" type="slidenum">
              <a:rPr lang="en-GB" smtClean="0"/>
              <a:pPr/>
              <a:t>34</a:t>
            </a:fld>
            <a:endParaRPr lang="en-GB" sz="1400"/>
          </a:p>
        </p:txBody>
      </p:sp>
      <p:pic>
        <p:nvPicPr>
          <p:cNvPr id="6" name="Picture 5">
            <a:extLst>
              <a:ext uri="{FF2B5EF4-FFF2-40B4-BE49-F238E27FC236}">
                <a16:creationId xmlns:a16="http://schemas.microsoft.com/office/drawing/2014/main" id="{74C1215D-A664-AAB1-C690-1FD0B2287279}"/>
              </a:ext>
            </a:extLst>
          </p:cNvPr>
          <p:cNvPicPr>
            <a:picLocks noChangeAspect="1"/>
          </p:cNvPicPr>
          <p:nvPr/>
        </p:nvPicPr>
        <p:blipFill>
          <a:blip r:embed="rId2"/>
          <a:stretch>
            <a:fillRect/>
          </a:stretch>
        </p:blipFill>
        <p:spPr>
          <a:xfrm>
            <a:off x="6185099" y="2560320"/>
            <a:ext cx="4406701" cy="2488351"/>
          </a:xfrm>
          <a:prstGeom prst="rect">
            <a:avLst/>
          </a:prstGeom>
        </p:spPr>
      </p:pic>
      <p:pic>
        <p:nvPicPr>
          <p:cNvPr id="9" name="Picture 8">
            <a:hlinkClick r:id="rId3"/>
            <a:extLst>
              <a:ext uri="{FF2B5EF4-FFF2-40B4-BE49-F238E27FC236}">
                <a16:creationId xmlns:a16="http://schemas.microsoft.com/office/drawing/2014/main" id="{A2C08689-88AC-5232-08B9-A89216D04027}"/>
              </a:ext>
            </a:extLst>
          </p:cNvPr>
          <p:cNvPicPr>
            <a:picLocks noChangeAspect="1"/>
          </p:cNvPicPr>
          <p:nvPr/>
        </p:nvPicPr>
        <p:blipFill>
          <a:blip r:embed="rId4"/>
          <a:stretch>
            <a:fillRect/>
          </a:stretch>
        </p:blipFill>
        <p:spPr>
          <a:xfrm>
            <a:off x="998970" y="2560321"/>
            <a:ext cx="4406701" cy="2554757"/>
          </a:xfrm>
          <a:prstGeom prst="rect">
            <a:avLst/>
          </a:prstGeom>
          <a:ln>
            <a:noFill/>
          </a:ln>
        </p:spPr>
      </p:pic>
    </p:spTree>
    <p:extLst>
      <p:ext uri="{BB962C8B-B14F-4D97-AF65-F5344CB8AC3E}">
        <p14:creationId xmlns:p14="http://schemas.microsoft.com/office/powerpoint/2010/main" val="3363633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39EEA-1875-6DB5-37C0-B0DA590F474F}"/>
              </a:ext>
            </a:extLst>
          </p:cNvPr>
          <p:cNvSpPr>
            <a:spLocks noGrp="1"/>
          </p:cNvSpPr>
          <p:nvPr>
            <p:ph type="ctrTitle"/>
          </p:nvPr>
        </p:nvSpPr>
        <p:spPr/>
        <p:txBody>
          <a:bodyPr/>
          <a:lstStyle/>
          <a:p>
            <a:r>
              <a:rPr lang="en-GB"/>
              <a:t>Support &amp; Readiness Resources</a:t>
            </a:r>
          </a:p>
        </p:txBody>
      </p:sp>
    </p:spTree>
    <p:extLst>
      <p:ext uri="{BB962C8B-B14F-4D97-AF65-F5344CB8AC3E}">
        <p14:creationId xmlns:p14="http://schemas.microsoft.com/office/powerpoint/2010/main" val="3117996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Building readiness to go-live</a:t>
            </a:r>
            <a:br>
              <a:rPr lang="en-GB"/>
            </a:br>
            <a:r>
              <a:rPr lang="en-GB" sz="2400"/>
              <a:t>Introduction to the support available</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944922" y="1860286"/>
            <a:ext cx="5256058" cy="3585597"/>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b="1"/>
              <a:t>We’re in this together!</a:t>
            </a:r>
          </a:p>
          <a:p>
            <a:pPr marL="0" indent="0">
              <a:spcBef>
                <a:spcPts val="600"/>
              </a:spcBef>
              <a:buNone/>
            </a:pPr>
            <a:endParaRPr lang="en-GB" sz="1400"/>
          </a:p>
          <a:p>
            <a:pPr marL="0" indent="0">
              <a:spcBef>
                <a:spcPts val="600"/>
              </a:spcBef>
              <a:buNone/>
            </a:pPr>
            <a:r>
              <a:rPr lang="en-GB" sz="1400"/>
              <a:t>Over the coming weeks, we’ll be working with you to give you all the information, guidance and support you need to feel confident before we move to Cloud.</a:t>
            </a:r>
          </a:p>
          <a:p>
            <a:pPr marL="0" indent="0">
              <a:spcBef>
                <a:spcPts val="600"/>
              </a:spcBef>
              <a:buNone/>
            </a:pPr>
            <a:endParaRPr lang="en-GB" sz="1400"/>
          </a:p>
          <a:p>
            <a:pPr marL="0" indent="0">
              <a:spcBef>
                <a:spcPts val="600"/>
              </a:spcBef>
              <a:buNone/>
            </a:pPr>
            <a:r>
              <a:rPr lang="en-GB" sz="1400" b="1"/>
              <a:t>What we ask of you:</a:t>
            </a:r>
          </a:p>
          <a:p>
            <a:pPr marL="0" indent="0">
              <a:spcBef>
                <a:spcPts val="600"/>
              </a:spcBef>
              <a:buNone/>
            </a:pPr>
            <a:r>
              <a:rPr lang="en-GB" sz="1400" b="1">
                <a:solidFill>
                  <a:srgbClr val="7030A0"/>
                </a:solidFill>
              </a:rPr>
              <a:t>Engage:</a:t>
            </a:r>
            <a:r>
              <a:rPr lang="en-GB" sz="1400"/>
              <a:t> read communications and the materials provided</a:t>
            </a:r>
          </a:p>
          <a:p>
            <a:pPr marL="0" indent="0">
              <a:spcBef>
                <a:spcPts val="600"/>
              </a:spcBef>
              <a:buNone/>
            </a:pPr>
            <a:r>
              <a:rPr lang="en-GB" sz="1400" b="1">
                <a:solidFill>
                  <a:srgbClr val="7030A0"/>
                </a:solidFill>
              </a:rPr>
              <a:t>Feed back: </a:t>
            </a:r>
            <a:r>
              <a:rPr lang="en-GB" sz="1400"/>
              <a:t>let us know how we’re doing via the Pulse Check surveys or just drop us a line</a:t>
            </a:r>
          </a:p>
          <a:p>
            <a:pPr marL="0" indent="0">
              <a:spcBef>
                <a:spcPts val="600"/>
              </a:spcBef>
              <a:buNone/>
            </a:pPr>
            <a:r>
              <a:rPr lang="en-GB" sz="1400" b="1">
                <a:solidFill>
                  <a:srgbClr val="7030A0"/>
                </a:solidFill>
              </a:rPr>
              <a:t>Get involved: </a:t>
            </a:r>
            <a:r>
              <a:rPr lang="en-GB" sz="1400"/>
              <a:t>in UAT, the User Community and in training</a:t>
            </a:r>
          </a:p>
          <a:p>
            <a:pPr marL="0" indent="0">
              <a:spcBef>
                <a:spcPts val="600"/>
              </a:spcBef>
              <a:buNone/>
            </a:pPr>
            <a:r>
              <a:rPr lang="en-GB" sz="1400" b="1">
                <a:solidFill>
                  <a:srgbClr val="7030A0"/>
                </a:solidFill>
              </a:rPr>
              <a:t>Ask questions:</a:t>
            </a:r>
            <a:r>
              <a:rPr lang="en-GB" sz="1400"/>
              <a:t> if you’re concerned or not sure about something</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D0BB2451-C94B-5C32-352D-B0C5F92B8D7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7109079" y="2690949"/>
            <a:ext cx="3484389" cy="3574257"/>
          </a:xfrm>
          <a:prstGeom prst="rect">
            <a:avLst/>
          </a:prstGeom>
        </p:spPr>
      </p:pic>
    </p:spTree>
    <p:extLst>
      <p:ext uri="{BB962C8B-B14F-4D97-AF65-F5344CB8AC3E}">
        <p14:creationId xmlns:p14="http://schemas.microsoft.com/office/powerpoint/2010/main" val="2852027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Support and guidance</a:t>
            </a:r>
            <a:br>
              <a:rPr lang="en-GB"/>
            </a:br>
            <a:r>
              <a:rPr lang="en-GB" sz="2400"/>
              <a:t>Click the tiles for more information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37</a:t>
            </a:fld>
            <a:endParaRPr lang="en-GB" sz="1400"/>
          </a:p>
        </p:txBody>
      </p:sp>
      <p:sp>
        <p:nvSpPr>
          <p:cNvPr id="15" name="Footer Placeholder 2">
            <a:extLst>
              <a:ext uri="{FF2B5EF4-FFF2-40B4-BE49-F238E27FC236}">
                <a16:creationId xmlns:a16="http://schemas.microsoft.com/office/drawing/2014/main" id="{469706DB-1392-6A7F-55AD-FA065FE6064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2"/>
            <a:extLst>
              <a:ext uri="{FF2B5EF4-FFF2-40B4-BE49-F238E27FC236}">
                <a16:creationId xmlns:a16="http://schemas.microsoft.com/office/drawing/2014/main" id="{F9B91A25-020C-A87B-0533-4A2C24451371}"/>
              </a:ext>
            </a:extLst>
          </p:cNvPr>
          <p:cNvPicPr>
            <a:picLocks noChangeAspect="1"/>
          </p:cNvPicPr>
          <p:nvPr/>
        </p:nvPicPr>
        <p:blipFill>
          <a:blip r:embed="rId3"/>
          <a:stretch>
            <a:fillRect/>
          </a:stretch>
        </p:blipFill>
        <p:spPr>
          <a:xfrm>
            <a:off x="679979" y="2316344"/>
            <a:ext cx="2835457" cy="1643838"/>
          </a:xfrm>
          <a:prstGeom prst="rect">
            <a:avLst/>
          </a:prstGeom>
          <a:ln>
            <a:solidFill>
              <a:srgbClr val="7030A0"/>
            </a:solidFill>
          </a:ln>
        </p:spPr>
      </p:pic>
      <p:sp>
        <p:nvSpPr>
          <p:cNvPr id="12" name="TextBox 11">
            <a:extLst>
              <a:ext uri="{FF2B5EF4-FFF2-40B4-BE49-F238E27FC236}">
                <a16:creationId xmlns:a16="http://schemas.microsoft.com/office/drawing/2014/main" id="{0333D5B5-AC0D-0278-C17D-3C6483F4960C}"/>
              </a:ext>
            </a:extLst>
          </p:cNvPr>
          <p:cNvSpPr txBox="1"/>
          <p:nvPr/>
        </p:nvSpPr>
        <p:spPr>
          <a:xfrm>
            <a:off x="679979" y="1812640"/>
            <a:ext cx="2835456" cy="523220"/>
          </a:xfrm>
          <a:prstGeom prst="rect">
            <a:avLst/>
          </a:prstGeom>
          <a:noFill/>
        </p:spPr>
        <p:txBody>
          <a:bodyPr wrap="square" rtlCol="0">
            <a:spAutoFit/>
          </a:bodyPr>
          <a:lstStyle/>
          <a:p>
            <a:pPr algn="ctr"/>
            <a:r>
              <a:rPr lang="en-GB" sz="1400" b="1"/>
              <a:t>Comms Hub</a:t>
            </a:r>
          </a:p>
          <a:p>
            <a:pPr algn="ctr"/>
            <a:r>
              <a:rPr lang="en-GB" sz="1400" b="1"/>
              <a:t>(Confluence)</a:t>
            </a:r>
          </a:p>
        </p:txBody>
      </p:sp>
      <p:sp>
        <p:nvSpPr>
          <p:cNvPr id="13" name="TextBox 12">
            <a:extLst>
              <a:ext uri="{FF2B5EF4-FFF2-40B4-BE49-F238E27FC236}">
                <a16:creationId xmlns:a16="http://schemas.microsoft.com/office/drawing/2014/main" id="{2FC5C79B-CF76-21CE-D509-4B5DE595FD5F}"/>
              </a:ext>
            </a:extLst>
          </p:cNvPr>
          <p:cNvSpPr txBox="1"/>
          <p:nvPr/>
        </p:nvSpPr>
        <p:spPr>
          <a:xfrm>
            <a:off x="679979" y="4119264"/>
            <a:ext cx="2835456" cy="523220"/>
          </a:xfrm>
          <a:prstGeom prst="rect">
            <a:avLst/>
          </a:prstGeom>
          <a:noFill/>
        </p:spPr>
        <p:txBody>
          <a:bodyPr wrap="square" rtlCol="0">
            <a:spAutoFit/>
          </a:bodyPr>
          <a:lstStyle/>
          <a:p>
            <a:pPr algn="ctr"/>
            <a:r>
              <a:rPr lang="en-GB" sz="1400" b="1"/>
              <a:t>User Community Channel (UKHSA &amp; DHSC)</a:t>
            </a:r>
          </a:p>
        </p:txBody>
      </p:sp>
      <p:pic>
        <p:nvPicPr>
          <p:cNvPr id="14" name="Picture 13">
            <a:extLst>
              <a:ext uri="{FF2B5EF4-FFF2-40B4-BE49-F238E27FC236}">
                <a16:creationId xmlns:a16="http://schemas.microsoft.com/office/drawing/2014/main" id="{D0E6124F-3C3A-33E3-665F-95D4D2E0C72C}"/>
              </a:ext>
            </a:extLst>
          </p:cNvPr>
          <p:cNvPicPr>
            <a:picLocks noChangeAspect="1"/>
          </p:cNvPicPr>
          <p:nvPr/>
        </p:nvPicPr>
        <p:blipFill>
          <a:blip r:embed="rId4"/>
          <a:stretch>
            <a:fillRect/>
          </a:stretch>
        </p:blipFill>
        <p:spPr>
          <a:xfrm>
            <a:off x="4631061" y="2288211"/>
            <a:ext cx="2835457" cy="1595769"/>
          </a:xfrm>
          <a:prstGeom prst="rect">
            <a:avLst/>
          </a:prstGeom>
          <a:ln>
            <a:solidFill>
              <a:srgbClr val="7030A0"/>
            </a:solidFill>
          </a:ln>
        </p:spPr>
      </p:pic>
      <p:sp>
        <p:nvSpPr>
          <p:cNvPr id="16" name="TextBox 15">
            <a:extLst>
              <a:ext uri="{FF2B5EF4-FFF2-40B4-BE49-F238E27FC236}">
                <a16:creationId xmlns:a16="http://schemas.microsoft.com/office/drawing/2014/main" id="{AD651058-4ED5-739E-7B84-9EB8C3151F26}"/>
              </a:ext>
            </a:extLst>
          </p:cNvPr>
          <p:cNvSpPr txBox="1"/>
          <p:nvPr/>
        </p:nvSpPr>
        <p:spPr>
          <a:xfrm>
            <a:off x="4631059" y="1930508"/>
            <a:ext cx="2835457" cy="307777"/>
          </a:xfrm>
          <a:prstGeom prst="rect">
            <a:avLst/>
          </a:prstGeom>
          <a:noFill/>
        </p:spPr>
        <p:txBody>
          <a:bodyPr wrap="square" rtlCol="0">
            <a:spAutoFit/>
          </a:bodyPr>
          <a:lstStyle/>
          <a:p>
            <a:pPr algn="ctr"/>
            <a:r>
              <a:rPr lang="en-GB" sz="1400" b="1"/>
              <a:t>Engagement Toolkit</a:t>
            </a:r>
          </a:p>
        </p:txBody>
      </p:sp>
      <p:sp>
        <p:nvSpPr>
          <p:cNvPr id="17" name="Rectangle 16">
            <a:extLst>
              <a:ext uri="{FF2B5EF4-FFF2-40B4-BE49-F238E27FC236}">
                <a16:creationId xmlns:a16="http://schemas.microsoft.com/office/drawing/2014/main" id="{C2CC0E6D-6A1F-8B24-6226-B50815C58866}"/>
              </a:ext>
            </a:extLst>
          </p:cNvPr>
          <p:cNvSpPr/>
          <p:nvPr/>
        </p:nvSpPr>
        <p:spPr>
          <a:xfrm>
            <a:off x="8557387"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C5D44C6-093C-D309-7A66-F6EB808E3F80}"/>
              </a:ext>
            </a:extLst>
          </p:cNvPr>
          <p:cNvSpPr/>
          <p:nvPr/>
        </p:nvSpPr>
        <p:spPr>
          <a:xfrm>
            <a:off x="8557387" y="2287624"/>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Medical with solid fill">
            <a:hlinkClick r:id="rId5"/>
            <a:extLst>
              <a:ext uri="{FF2B5EF4-FFF2-40B4-BE49-F238E27FC236}">
                <a16:creationId xmlns:a16="http://schemas.microsoft.com/office/drawing/2014/main" id="{132FFC36-5501-4AE4-3D79-4A9D79B074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330721" y="4742335"/>
            <a:ext cx="1288788" cy="1288788"/>
          </a:xfrm>
          <a:prstGeom prst="rect">
            <a:avLst/>
          </a:prstGeom>
        </p:spPr>
      </p:pic>
      <p:sp>
        <p:nvSpPr>
          <p:cNvPr id="25" name="TextBox 24">
            <a:extLst>
              <a:ext uri="{FF2B5EF4-FFF2-40B4-BE49-F238E27FC236}">
                <a16:creationId xmlns:a16="http://schemas.microsoft.com/office/drawing/2014/main" id="{6BBD713A-594A-8DFE-118B-E676BE2D9B14}"/>
              </a:ext>
            </a:extLst>
          </p:cNvPr>
          <p:cNvSpPr txBox="1"/>
          <p:nvPr/>
        </p:nvSpPr>
        <p:spPr>
          <a:xfrm>
            <a:off x="8557387" y="4119264"/>
            <a:ext cx="2835456" cy="523220"/>
          </a:xfrm>
          <a:prstGeom prst="rect">
            <a:avLst/>
          </a:prstGeom>
          <a:noFill/>
        </p:spPr>
        <p:txBody>
          <a:bodyPr wrap="square" rtlCol="0">
            <a:spAutoFit/>
          </a:bodyPr>
          <a:lstStyle/>
          <a:p>
            <a:pPr algn="ctr"/>
            <a:r>
              <a:rPr lang="en-GB" sz="1400" b="1"/>
              <a:t>Drop-In Sessions </a:t>
            </a:r>
          </a:p>
          <a:p>
            <a:pPr algn="ctr"/>
            <a:r>
              <a:rPr lang="en-GB" sz="1400" b="1"/>
              <a:t>(Thursdays at 12:00)</a:t>
            </a:r>
          </a:p>
        </p:txBody>
      </p:sp>
      <p:pic>
        <p:nvPicPr>
          <p:cNvPr id="27" name="Graphic 26" descr="Remote learning language with solid fill">
            <a:extLst>
              <a:ext uri="{FF2B5EF4-FFF2-40B4-BE49-F238E27FC236}">
                <a16:creationId xmlns:a16="http://schemas.microsoft.com/office/drawing/2014/main" id="{7018B630-D0AA-0EF9-EE79-F711D6A743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35553" y="2446242"/>
            <a:ext cx="1279119" cy="1279119"/>
          </a:xfrm>
          <a:prstGeom prst="rect">
            <a:avLst/>
          </a:prstGeom>
        </p:spPr>
      </p:pic>
      <p:sp>
        <p:nvSpPr>
          <p:cNvPr id="28" name="TextBox 27">
            <a:extLst>
              <a:ext uri="{FF2B5EF4-FFF2-40B4-BE49-F238E27FC236}">
                <a16:creationId xmlns:a16="http://schemas.microsoft.com/office/drawing/2014/main" id="{1937A383-EF3F-8188-FB41-A909236013A3}"/>
              </a:ext>
            </a:extLst>
          </p:cNvPr>
          <p:cNvSpPr txBox="1"/>
          <p:nvPr/>
        </p:nvSpPr>
        <p:spPr>
          <a:xfrm>
            <a:off x="8582140" y="1866931"/>
            <a:ext cx="2810703" cy="307777"/>
          </a:xfrm>
          <a:prstGeom prst="rect">
            <a:avLst/>
          </a:prstGeom>
          <a:noFill/>
        </p:spPr>
        <p:txBody>
          <a:bodyPr wrap="square" rtlCol="0">
            <a:spAutoFit/>
          </a:bodyPr>
          <a:lstStyle/>
          <a:p>
            <a:pPr algn="ctr"/>
            <a:r>
              <a:rPr lang="en-GB" sz="1400" b="1"/>
              <a:t>Training Hub</a:t>
            </a:r>
          </a:p>
        </p:txBody>
      </p:sp>
      <p:sp>
        <p:nvSpPr>
          <p:cNvPr id="5" name="Rectangle 4">
            <a:extLst>
              <a:ext uri="{FF2B5EF4-FFF2-40B4-BE49-F238E27FC236}">
                <a16:creationId xmlns:a16="http://schemas.microsoft.com/office/drawing/2014/main" id="{244E78B1-7BD2-D890-2EF0-5269BB87FA4A}"/>
              </a:ext>
            </a:extLst>
          </p:cNvPr>
          <p:cNvSpPr/>
          <p:nvPr/>
        </p:nvSpPr>
        <p:spPr>
          <a:xfrm>
            <a:off x="4631060"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0" i="0" err="1">
                <a:solidFill>
                  <a:srgbClr val="1D1C1D"/>
                </a:solidFill>
                <a:effectLst/>
                <a:latin typeface="Slack-Lato"/>
              </a:rPr>
              <a:t>atlassian</a:t>
            </a:r>
            <a:endParaRPr lang="en-GB"/>
          </a:p>
        </p:txBody>
      </p:sp>
      <p:sp>
        <p:nvSpPr>
          <p:cNvPr id="6" name="Rectangle 5">
            <a:extLst>
              <a:ext uri="{FF2B5EF4-FFF2-40B4-BE49-F238E27FC236}">
                <a16:creationId xmlns:a16="http://schemas.microsoft.com/office/drawing/2014/main" id="{BE4D9B57-74F6-21A5-DA62-646485B18E65}"/>
              </a:ext>
            </a:extLst>
          </p:cNvPr>
          <p:cNvSpPr/>
          <p:nvPr/>
        </p:nvSpPr>
        <p:spPr>
          <a:xfrm>
            <a:off x="679979"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Microsoft Teams Logo, symbol, meaning, history, PNG, brand">
            <a:hlinkClick r:id="rId10"/>
            <a:extLst>
              <a:ext uri="{FF2B5EF4-FFF2-40B4-BE49-F238E27FC236}">
                <a16:creationId xmlns:a16="http://schemas.microsoft.com/office/drawing/2014/main" id="{6C42E2A1-1598-886E-4058-4213D368F7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3518" y="4664372"/>
            <a:ext cx="2568378" cy="14447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lack sparks further outrage with tweak to new logo | Creative Bloq">
            <a:extLst>
              <a:ext uri="{FF2B5EF4-FFF2-40B4-BE49-F238E27FC236}">
                <a16:creationId xmlns:a16="http://schemas.microsoft.com/office/drawing/2014/main" id="{DD0C7573-7637-7E2E-F684-0D111C576D3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7393" y="4830723"/>
            <a:ext cx="2099133" cy="11059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EAC4A5E-A01C-78BD-A2AB-4C51967069FF}"/>
              </a:ext>
            </a:extLst>
          </p:cNvPr>
          <p:cNvSpPr txBox="1"/>
          <p:nvPr/>
        </p:nvSpPr>
        <p:spPr>
          <a:xfrm>
            <a:off x="4631060" y="4119264"/>
            <a:ext cx="2835456" cy="523220"/>
          </a:xfrm>
          <a:prstGeom prst="rect">
            <a:avLst/>
          </a:prstGeom>
          <a:noFill/>
        </p:spPr>
        <p:txBody>
          <a:bodyPr wrap="square" rtlCol="0">
            <a:spAutoFit/>
          </a:bodyPr>
          <a:lstStyle/>
          <a:p>
            <a:pPr algn="ctr"/>
            <a:r>
              <a:rPr lang="en-GB" sz="1400" b="1"/>
              <a:t>User Community Channel (T&amp;T)</a:t>
            </a:r>
          </a:p>
        </p:txBody>
      </p:sp>
      <p:sp>
        <p:nvSpPr>
          <p:cNvPr id="8" name="TextBox 7">
            <a:extLst>
              <a:ext uri="{FF2B5EF4-FFF2-40B4-BE49-F238E27FC236}">
                <a16:creationId xmlns:a16="http://schemas.microsoft.com/office/drawing/2014/main" id="{BDD142D0-05DF-CE2B-FAA0-FE9289371DBA}"/>
              </a:ext>
            </a:extLst>
          </p:cNvPr>
          <p:cNvSpPr txBox="1"/>
          <p:nvPr/>
        </p:nvSpPr>
        <p:spPr>
          <a:xfrm rot="20195061">
            <a:off x="8726924" y="2843370"/>
            <a:ext cx="2418292" cy="380550"/>
          </a:xfrm>
          <a:prstGeom prst="rect">
            <a:avLst/>
          </a:prstGeom>
          <a:solidFill>
            <a:schemeClr val="bg1"/>
          </a:solidFill>
          <a:ln>
            <a:solidFill>
              <a:srgbClr val="7030A0"/>
            </a:solidFill>
          </a:ln>
        </p:spPr>
        <p:txBody>
          <a:bodyPr wrap="square" rtlCol="0">
            <a:spAutoFit/>
          </a:bodyPr>
          <a:lstStyle/>
          <a:p>
            <a:pPr algn="ctr"/>
            <a:r>
              <a:rPr lang="en-GB" b="1">
                <a:solidFill>
                  <a:srgbClr val="7030A0"/>
                </a:solidFill>
              </a:rPr>
              <a:t>COMING SOON</a:t>
            </a:r>
          </a:p>
        </p:txBody>
      </p:sp>
    </p:spTree>
    <p:extLst>
      <p:ext uri="{BB962C8B-B14F-4D97-AF65-F5344CB8AC3E}">
        <p14:creationId xmlns:p14="http://schemas.microsoft.com/office/powerpoint/2010/main" val="896697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User Acceptance Testing</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r>
              <a:rPr lang="en-GB"/>
              <a:t>Atlassian Consolidation: Engagement Toolkit</a:t>
            </a:r>
            <a:endParaRPr lang="en-GB" sz="1400"/>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2377025"/>
            <a:ext cx="7020299" cy="2000548"/>
          </a:xfrm>
          <a:prstGeom prst="rect">
            <a:avLst/>
          </a:prstGeom>
          <a:noFill/>
        </p:spPr>
        <p:txBody>
          <a:bodyPr wrap="square" rtlCol="0">
            <a:spAutoFit/>
          </a:bodyPr>
          <a:lstStyle/>
          <a:p>
            <a:r>
              <a:rPr lang="en-GB" b="1"/>
              <a:t>One of the best ways to safeguard against disruption with any form of technology change is User Acceptance Testing (UAT)</a:t>
            </a:r>
          </a:p>
          <a:p>
            <a:endParaRPr lang="en-GB"/>
          </a:p>
          <a:p>
            <a:r>
              <a:rPr lang="en-GB" sz="1400"/>
              <a:t>If you use Jira or Confluence in any business critical process, reporting-centric or weird and wonderful way, we want to hear from you.</a:t>
            </a:r>
          </a:p>
          <a:p>
            <a:endParaRPr lang="en-GB" sz="1400"/>
          </a:p>
          <a:p>
            <a:r>
              <a:rPr lang="en-GB" sz="1400"/>
              <a:t>Please let us know your specific use cases and volunteer a small amount of time to help us test it will work as required in Cloud.</a:t>
            </a: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
        <p:nvSpPr>
          <p:cNvPr id="12" name="Oval 11">
            <a:hlinkClick r:id="rId3"/>
            <a:extLst>
              <a:ext uri="{FF2B5EF4-FFF2-40B4-BE49-F238E27FC236}">
                <a16:creationId xmlns:a16="http://schemas.microsoft.com/office/drawing/2014/main" id="{C6856C72-6FEE-14D4-4565-A20D646DFC00}"/>
              </a:ext>
            </a:extLst>
          </p:cNvPr>
          <p:cNvSpPr/>
          <p:nvPr/>
        </p:nvSpPr>
        <p:spPr>
          <a:xfrm>
            <a:off x="8245903" y="2256621"/>
            <a:ext cx="2361137" cy="2241356"/>
          </a:xfrm>
          <a:prstGeom prst="ellipse">
            <a:avLst/>
          </a:prstGeom>
          <a:solidFill>
            <a:srgbClr val="7030A0"/>
          </a:solidFill>
          <a:ln>
            <a:solidFill>
              <a:schemeClr val="bg1">
                <a:lumMod val="65000"/>
              </a:schemeClr>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bg1"/>
                </a:solidFill>
              </a:rPr>
              <a:t>Sign up here!</a:t>
            </a:r>
          </a:p>
        </p:txBody>
      </p:sp>
    </p:spTree>
    <p:extLst>
      <p:ext uri="{BB962C8B-B14F-4D97-AF65-F5344CB8AC3E}">
        <p14:creationId xmlns:p14="http://schemas.microsoft.com/office/powerpoint/2010/main" val="2705722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Familiarisation Sessions</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Presentation Title and Handling instruction</a:t>
            </a:r>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1485900"/>
            <a:ext cx="9731488" cy="323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00"/>
                </a:solidFill>
                <a:effectLst/>
                <a:uLnTx/>
                <a:uFillTx/>
                <a:latin typeface="Arial" panose="020B0604020202020204"/>
                <a:ea typeface="+mn-ea"/>
                <a:cs typeface="+mn-cs"/>
              </a:rPr>
              <a:t>User Acceptance Testing (UAT) will happen in 3 stages over two weeks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1 – For Users of impacted applications and add </a:t>
            </a:r>
            <a:r>
              <a:rPr kumimoji="0" lang="en-GB" sz="1400" b="0" i="0" u="none" strike="noStrike" kern="1200" cap="none" spc="0" normalizeH="0" baseline="0" noProof="0" err="1">
                <a:ln>
                  <a:noFill/>
                </a:ln>
                <a:solidFill>
                  <a:srgbClr val="000000"/>
                </a:solidFill>
                <a:effectLst/>
                <a:uLnTx/>
                <a:uFillTx/>
                <a:latin typeface="Arial" panose="020B0604020202020204"/>
                <a:ea typeface="+mn-ea"/>
                <a:cs typeface="+mn-cs"/>
              </a:rPr>
              <a:t>ons</a:t>
            </a: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 – these will consist of 30 min meetings for small groups of users to log into the system and test specific areas.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2 – For Users in priority areas like external users you will be invited to 30 minute sessions in small groups.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3 – For all remaining Users you will be invited to 1 hour drop in sessions for 20-30 users to access the cloud and check out how their projects will look after the migration.</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Placeholders for these meetings will go out shortly – we will try to be flexible if you can’t make a session please let us know and we will try to move you to a different session within the two week period.</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endParaRPr kumimoji="0" lang="en-GB"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Tree>
    <p:extLst>
      <p:ext uri="{BB962C8B-B14F-4D97-AF65-F5344CB8AC3E}">
        <p14:creationId xmlns:p14="http://schemas.microsoft.com/office/powerpoint/2010/main" val="330118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Video guide</a:t>
            </a:r>
            <a:br>
              <a:rPr lang="en-GB"/>
            </a:br>
            <a:r>
              <a:rPr lang="en-GB" sz="2400"/>
              <a:t>How to get the best from this Engagement Toolkit</a:t>
            </a:r>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5" name="TextBox 4">
            <a:extLst>
              <a:ext uri="{FF2B5EF4-FFF2-40B4-BE49-F238E27FC236}">
                <a16:creationId xmlns:a16="http://schemas.microsoft.com/office/drawing/2014/main" id="{AD5DB0BB-0E5E-23BC-60F5-BC4DF0BA9411}"/>
              </a:ext>
            </a:extLst>
          </p:cNvPr>
          <p:cNvSpPr txBox="1"/>
          <p:nvPr/>
        </p:nvSpPr>
        <p:spPr>
          <a:xfrm>
            <a:off x="576197" y="1916482"/>
            <a:ext cx="10269609" cy="1569660"/>
          </a:xfrm>
          <a:prstGeom prst="rect">
            <a:avLst/>
          </a:prstGeom>
          <a:noFill/>
        </p:spPr>
        <p:txBody>
          <a:bodyPr wrap="square" rtlCol="0">
            <a:spAutoFit/>
          </a:bodyPr>
          <a:lstStyle/>
          <a:p>
            <a:pPr marL="285750" indent="-285750">
              <a:buFont typeface="Arial" panose="020B0604020202020204" pitchFamily="34" charset="0"/>
              <a:buChar char="•"/>
            </a:pPr>
            <a:r>
              <a:rPr lang="en-GB" sz="1200"/>
              <a:t>Welcome and thank you for your interest in the Atlassian consolidation project which is focused on bringing together all Jira and Confluence data and users together onto a single UKHSA Cloud platform</a:t>
            </a:r>
          </a:p>
          <a:p>
            <a:pPr marL="285750" indent="-285750">
              <a:buFont typeface="Arial" panose="020B0604020202020204" pitchFamily="34" charset="0"/>
              <a:buChar char="•"/>
            </a:pPr>
            <a:r>
              <a:rPr lang="en-GB" sz="1200"/>
              <a:t>This Engagement Deck aims to provide leaders with the information and materials required to brief their teams on what this change will mean to them and how to prepare</a:t>
            </a:r>
          </a:p>
          <a:p>
            <a:pPr marL="285750" indent="-285750">
              <a:buFont typeface="Arial" panose="020B0604020202020204" pitchFamily="34" charset="0"/>
              <a:buChar char="•"/>
            </a:pPr>
            <a:r>
              <a:rPr lang="en-GB" sz="1200"/>
              <a:t>It also includes sections to share with teams that allow users to explore exactly how they will be impacted by the various technical adjustments to apps, plug-ins and integrations that work currently with Jira/Confluence</a:t>
            </a:r>
          </a:p>
          <a:p>
            <a:pPr marL="285750" indent="-285750">
              <a:buFont typeface="Arial" panose="020B0604020202020204" pitchFamily="34" charset="0"/>
              <a:buChar char="•"/>
            </a:pPr>
            <a:r>
              <a:rPr lang="en-GB" sz="1200"/>
              <a:t>Let me walk you through how the Toolkit is structured</a:t>
            </a:r>
          </a:p>
          <a:p>
            <a:pPr marL="285750" indent="-285750">
              <a:buFont typeface="Arial" panose="020B0604020202020204" pitchFamily="34" charset="0"/>
              <a:buChar char="•"/>
            </a:pPr>
            <a:endParaRPr lang="en-GB" sz="1200"/>
          </a:p>
        </p:txBody>
      </p:sp>
      <p:sp>
        <p:nvSpPr>
          <p:cNvPr id="6" name="Footer Placeholder 2">
            <a:extLst>
              <a:ext uri="{FF2B5EF4-FFF2-40B4-BE49-F238E27FC236}">
                <a16:creationId xmlns:a16="http://schemas.microsoft.com/office/drawing/2014/main" id="{B9612695-F2BD-98F8-6675-F2BBADA4389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3078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872A-A778-D060-37C0-C945A5CBCF7B}"/>
              </a:ext>
            </a:extLst>
          </p:cNvPr>
          <p:cNvSpPr>
            <a:spLocks noGrp="1"/>
          </p:cNvSpPr>
          <p:nvPr>
            <p:ph type="ctrTitle"/>
          </p:nvPr>
        </p:nvSpPr>
        <p:spPr/>
        <p:txBody>
          <a:bodyPr/>
          <a:lstStyle/>
          <a:p>
            <a:r>
              <a:rPr lang="en-GB"/>
              <a:t>Appendix</a:t>
            </a:r>
          </a:p>
        </p:txBody>
      </p:sp>
    </p:spTree>
    <p:extLst>
      <p:ext uri="{BB962C8B-B14F-4D97-AF65-F5344CB8AC3E}">
        <p14:creationId xmlns:p14="http://schemas.microsoft.com/office/powerpoint/2010/main" val="4268658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5899-B164-B069-127D-791F7EA642AD}"/>
              </a:ext>
            </a:extLst>
          </p:cNvPr>
          <p:cNvSpPr>
            <a:spLocks noGrp="1"/>
          </p:cNvSpPr>
          <p:nvPr>
            <p:ph type="title"/>
          </p:nvPr>
        </p:nvSpPr>
        <p:spPr/>
        <p:txBody>
          <a:bodyPr>
            <a:normAutofit/>
          </a:bodyPr>
          <a:lstStyle/>
          <a:p>
            <a:r>
              <a:rPr lang="en-GB"/>
              <a:t>Change Impact Assessment Framework</a:t>
            </a:r>
            <a:br>
              <a:rPr lang="en-GB"/>
            </a:br>
            <a:r>
              <a:rPr lang="en-GB" sz="2400"/>
              <a:t>A structured approach to quantifying impact </a:t>
            </a:r>
          </a:p>
        </p:txBody>
      </p:sp>
      <p:sp>
        <p:nvSpPr>
          <p:cNvPr id="3" name="Footer Placeholder 2">
            <a:extLst>
              <a:ext uri="{FF2B5EF4-FFF2-40B4-BE49-F238E27FC236}">
                <a16:creationId xmlns:a16="http://schemas.microsoft.com/office/drawing/2014/main" id="{9C8669EC-46C5-1D0E-AC59-EA2B0F90B85E}"/>
              </a:ext>
            </a:extLst>
          </p:cNvPr>
          <p:cNvSpPr>
            <a:spLocks noGrp="1"/>
          </p:cNvSpPr>
          <p:nvPr>
            <p:ph type="ftr" sz="quarter" idx="10"/>
          </p:nvPr>
        </p:nvSpPr>
        <p:spPr/>
        <p:txBody>
          <a:bodyPr/>
          <a:lstStyle/>
          <a:p>
            <a:r>
              <a:rPr lang="en-GB"/>
              <a:t>Change Impact Assessment Report</a:t>
            </a:r>
            <a:endParaRPr lang="en-GB" sz="1400"/>
          </a:p>
        </p:txBody>
      </p:sp>
      <p:sp>
        <p:nvSpPr>
          <p:cNvPr id="4" name="Slide Number Placeholder 3">
            <a:extLst>
              <a:ext uri="{FF2B5EF4-FFF2-40B4-BE49-F238E27FC236}">
                <a16:creationId xmlns:a16="http://schemas.microsoft.com/office/drawing/2014/main" id="{216C66A1-3D29-F839-8AF5-7471C1129C0A}"/>
              </a:ext>
            </a:extLst>
          </p:cNvPr>
          <p:cNvSpPr>
            <a:spLocks noGrp="1"/>
          </p:cNvSpPr>
          <p:nvPr>
            <p:ph type="sldNum" sz="quarter" idx="11"/>
          </p:nvPr>
        </p:nvSpPr>
        <p:spPr/>
        <p:txBody>
          <a:bodyPr/>
          <a:lstStyle/>
          <a:p>
            <a:fld id="{344369E4-5DE7-46E5-874E-4FD437973785}" type="slidenum">
              <a:rPr lang="en-GB" smtClean="0"/>
              <a:pPr/>
              <a:t>41</a:t>
            </a:fld>
            <a:endParaRPr lang="en-GB" sz="1400"/>
          </a:p>
        </p:txBody>
      </p:sp>
      <p:graphicFrame>
        <p:nvGraphicFramePr>
          <p:cNvPr id="6" name="Google Shape;212;p43">
            <a:extLst>
              <a:ext uri="{FF2B5EF4-FFF2-40B4-BE49-F238E27FC236}">
                <a16:creationId xmlns:a16="http://schemas.microsoft.com/office/drawing/2014/main" id="{B4EA00C5-AF29-7307-3E37-5A458A3B8387}"/>
              </a:ext>
            </a:extLst>
          </p:cNvPr>
          <p:cNvGraphicFramePr/>
          <p:nvPr/>
        </p:nvGraphicFramePr>
        <p:xfrm>
          <a:off x="142253" y="1594016"/>
          <a:ext cx="11427706" cy="4648098"/>
        </p:xfrm>
        <a:graphic>
          <a:graphicData uri="http://schemas.openxmlformats.org/drawingml/2006/table">
            <a:tbl>
              <a:tblPr>
                <a:noFill/>
              </a:tblPr>
              <a:tblGrid>
                <a:gridCol w="1242412">
                  <a:extLst>
                    <a:ext uri="{9D8B030D-6E8A-4147-A177-3AD203B41FA5}">
                      <a16:colId xmlns:a16="http://schemas.microsoft.com/office/drawing/2014/main" val="20000"/>
                    </a:ext>
                  </a:extLst>
                </a:gridCol>
                <a:gridCol w="1455042">
                  <a:extLst>
                    <a:ext uri="{9D8B030D-6E8A-4147-A177-3AD203B41FA5}">
                      <a16:colId xmlns:a16="http://schemas.microsoft.com/office/drawing/2014/main" val="20001"/>
                    </a:ext>
                  </a:extLst>
                </a:gridCol>
                <a:gridCol w="1455042">
                  <a:extLst>
                    <a:ext uri="{9D8B030D-6E8A-4147-A177-3AD203B41FA5}">
                      <a16:colId xmlns:a16="http://schemas.microsoft.com/office/drawing/2014/main" val="20002"/>
                    </a:ext>
                  </a:extLst>
                </a:gridCol>
                <a:gridCol w="1455042">
                  <a:extLst>
                    <a:ext uri="{9D8B030D-6E8A-4147-A177-3AD203B41FA5}">
                      <a16:colId xmlns:a16="http://schemas.microsoft.com/office/drawing/2014/main" val="730514545"/>
                    </a:ext>
                  </a:extLst>
                </a:gridCol>
                <a:gridCol w="1455042">
                  <a:extLst>
                    <a:ext uri="{9D8B030D-6E8A-4147-A177-3AD203B41FA5}">
                      <a16:colId xmlns:a16="http://schemas.microsoft.com/office/drawing/2014/main" val="20003"/>
                    </a:ext>
                  </a:extLst>
                </a:gridCol>
                <a:gridCol w="1455042">
                  <a:extLst>
                    <a:ext uri="{9D8B030D-6E8A-4147-A177-3AD203B41FA5}">
                      <a16:colId xmlns:a16="http://schemas.microsoft.com/office/drawing/2014/main" val="968996142"/>
                    </a:ext>
                  </a:extLst>
                </a:gridCol>
                <a:gridCol w="1455042">
                  <a:extLst>
                    <a:ext uri="{9D8B030D-6E8A-4147-A177-3AD203B41FA5}">
                      <a16:colId xmlns:a16="http://schemas.microsoft.com/office/drawing/2014/main" val="20006"/>
                    </a:ext>
                  </a:extLst>
                </a:gridCol>
                <a:gridCol w="1455042">
                  <a:extLst>
                    <a:ext uri="{9D8B030D-6E8A-4147-A177-3AD203B41FA5}">
                      <a16:colId xmlns:a16="http://schemas.microsoft.com/office/drawing/2014/main" val="20007"/>
                    </a:ext>
                  </a:extLst>
                </a:gridCol>
              </a:tblGrid>
              <a:tr h="222427">
                <a:tc>
                  <a:txBody>
                    <a:bodyPr/>
                    <a:lstStyle/>
                    <a:p>
                      <a:pPr marL="0" marR="0" lvl="0" indent="0" algn="l" rtl="0">
                        <a:lnSpc>
                          <a:spcPct val="100000"/>
                        </a:lnSpc>
                        <a:spcBef>
                          <a:spcPts val="0"/>
                        </a:spcBef>
                        <a:spcAft>
                          <a:spcPts val="0"/>
                        </a:spcAft>
                        <a:buNone/>
                      </a:pPr>
                      <a:endParaRPr sz="8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9525"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gridSpan="3">
                  <a:txBody>
                    <a:bodyPr/>
                    <a:lstStyle/>
                    <a:p>
                      <a:pPr marL="0" marR="0" lvl="0" indent="0" algn="ctr" rtl="0">
                        <a:lnSpc>
                          <a:spcPct val="100000"/>
                        </a:lnSpc>
                        <a:spcBef>
                          <a:spcPts val="0"/>
                        </a:spcBef>
                        <a:spcAft>
                          <a:spcPts val="0"/>
                        </a:spcAft>
                        <a:buNone/>
                      </a:pPr>
                      <a:r>
                        <a:rPr lang="en-GB" sz="1000" b="1">
                          <a:solidFill>
                            <a:schemeClr val="bg1"/>
                          </a:solidFill>
                        </a:rPr>
                        <a:t>People</a:t>
                      </a:r>
                      <a:endParaRPr sz="1000" b="1">
                        <a:solidFill>
                          <a:schemeClr val="bg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endParaRPr lang="en-US"/>
                    </a:p>
                  </a:txBody>
                  <a:tcPr/>
                </a:tc>
                <a:tc hMerge="1">
                  <a:txBody>
                    <a:bodyPr/>
                    <a:lstStyle/>
                    <a:p>
                      <a:pPr marL="0" marR="0" lvl="0" indent="0" algn="ctr" rtl="0">
                        <a:lnSpc>
                          <a:spcPct val="100000"/>
                        </a:lnSpc>
                        <a:spcBef>
                          <a:spcPts val="0"/>
                        </a:spcBef>
                        <a:spcAft>
                          <a:spcPts val="0"/>
                        </a:spcAft>
                        <a:buNone/>
                      </a:pPr>
                      <a:endParaRPr sz="800"/>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Process</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marL="0" marR="0" lvl="0" indent="0" algn="ctr" rtl="0">
                        <a:lnSpc>
                          <a:spcPct val="100000"/>
                        </a:lnSpc>
                        <a:spcBef>
                          <a:spcPts val="0"/>
                        </a:spcBef>
                        <a:spcAft>
                          <a:spcPts val="0"/>
                        </a:spcAft>
                        <a:buNone/>
                      </a:pPr>
                      <a:endParaRPr sz="1000" b="1">
                        <a:solidFill>
                          <a:schemeClr val="bg1"/>
                        </a:solidFill>
                      </a:endParaRPr>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Technology</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403901">
                <a:tc>
                  <a:txBody>
                    <a:bodyPr/>
                    <a:lstStyle/>
                    <a:p>
                      <a:pPr marL="0" marR="0" lvl="0" indent="0" algn="l" rtl="0">
                        <a:lnSpc>
                          <a:spcPct val="100000"/>
                        </a:lnSpc>
                        <a:spcBef>
                          <a:spcPts val="0"/>
                        </a:spcBef>
                        <a:spcAft>
                          <a:spcPts val="0"/>
                        </a:spcAft>
                        <a:buNone/>
                      </a:pPr>
                      <a:endParaRPr sz="10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ctr" rtl="0">
                        <a:lnSpc>
                          <a:spcPct val="100000"/>
                        </a:lnSpc>
                        <a:spcBef>
                          <a:spcPts val="0"/>
                        </a:spcBef>
                        <a:spcAft>
                          <a:spcPts val="0"/>
                        </a:spcAft>
                        <a:buNone/>
                      </a:pPr>
                      <a:r>
                        <a:rPr lang="en-GB" sz="1000">
                          <a:solidFill>
                            <a:schemeClr val="tx1"/>
                          </a:solidFill>
                        </a:rPr>
                        <a:t>Working Culture &amp; Collaboration</a:t>
                      </a:r>
                      <a:endParaRPr sz="1000">
                        <a:solidFill>
                          <a:schemeClr val="tx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Mindset &amp; Behaviours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Skills &amp; Learning</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Business Process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Governance</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Systems &amp; Tools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Reporting &amp; Insights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extLst>
                  <a:ext uri="{0D108BD9-81ED-4DB2-BD59-A6C34878D82A}">
                    <a16:rowId xmlns:a16="http://schemas.microsoft.com/office/drawing/2014/main" val="10001"/>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1.</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Low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lgn="ctr">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disruption to working culture and the ability to work together</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Minor adjustment to existing beliefs around the way things should be done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learning needs in existing roles due to altered competency or skill requirements </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Adjustments to existing business process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existing governance requirement or business decision making</a:t>
                      </a:r>
                      <a:endParaRPr sz="10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Upgrade to existing system or tool introducing new or additional functionality </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One-off or redesign of existing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3"/>
                  </a:ext>
                </a:extLst>
              </a:tr>
              <a:tr h="1387204">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2.</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Medium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40000"/>
                        <a:lumOff val="60000"/>
                      </a:schemeClr>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culture shift and/or change to collaboration requirements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Moderate change to the way one or more key role groups think and behave around a topic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change to core competencies within existing roles, requiring new or additional leaning pathways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Change to existing business processes or new business process with up to 50% change to activities, workflows or interfaces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New information or decision making requirements to an existing governance body</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with moderately different functionality to support existing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or additional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4"/>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3.</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High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Paradigm shift in culture / potential misalignment between new teams or functions and/or ability to collaborate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A significant paradigm shift in belief structures and behaviour of multiple role groups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Roles require fundamentally different skills and competencies. Significant re-training and/or recruitment required</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Multiple new business processes and/or &gt;50% changes to activities and workflows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New governance body, process or stage gate requirements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introduced to support  completely new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Significant change to data sources, content or quality.</a:t>
                      </a:r>
                      <a:b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b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&gt;50% change to information requirements or business intelligence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0187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Key message framework</a:t>
            </a:r>
            <a:br>
              <a:rPr lang="en-GB"/>
            </a:br>
            <a:r>
              <a:rPr lang="en-GB" sz="2400"/>
              <a:t>Purpose and guidance for use </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3" name="TextBox 2">
            <a:extLst>
              <a:ext uri="{FF2B5EF4-FFF2-40B4-BE49-F238E27FC236}">
                <a16:creationId xmlns:a16="http://schemas.microsoft.com/office/drawing/2014/main" id="{19A25426-7DCC-C763-6828-E07CB58B5C12}"/>
              </a:ext>
            </a:extLst>
          </p:cNvPr>
          <p:cNvSpPr txBox="1"/>
          <p:nvPr/>
        </p:nvSpPr>
        <p:spPr>
          <a:xfrm>
            <a:off x="630621" y="1902372"/>
            <a:ext cx="10310648" cy="3139321"/>
          </a:xfrm>
          <a:prstGeom prst="rect">
            <a:avLst/>
          </a:prstGeom>
          <a:noFill/>
        </p:spPr>
        <p:txBody>
          <a:bodyPr wrap="square" rtlCol="0">
            <a:spAutoFit/>
          </a:bodyPr>
          <a:lstStyle/>
          <a:p>
            <a:r>
              <a:rPr lang="en-GB" b="1"/>
              <a:t>The Key Message Framework:</a:t>
            </a:r>
          </a:p>
          <a:p>
            <a:endParaRPr lang="en-GB"/>
          </a:p>
          <a:p>
            <a:pPr marL="285750" indent="-285750">
              <a:buFont typeface="Arial" panose="020B0604020202020204" pitchFamily="34" charset="0"/>
              <a:buChar char="•"/>
            </a:pPr>
            <a:r>
              <a:rPr lang="en-GB"/>
              <a:t>Aligns the understanding of the project team and senior leadership on how to communicate around a change</a:t>
            </a:r>
          </a:p>
          <a:p>
            <a:pPr marL="285750" indent="-285750">
              <a:buFont typeface="Arial" panose="020B0604020202020204" pitchFamily="34" charset="0"/>
              <a:buChar char="•"/>
            </a:pPr>
            <a:r>
              <a:rPr lang="en-GB"/>
              <a:t>Creates consistency and clarity across all communications and engagement content</a:t>
            </a:r>
          </a:p>
          <a:p>
            <a:pPr marL="285750" indent="-285750">
              <a:buFont typeface="Arial" panose="020B0604020202020204" pitchFamily="34" charset="0"/>
              <a:buChar char="•"/>
            </a:pPr>
            <a:r>
              <a:rPr lang="en-GB"/>
              <a:t>Can be used to equip leaders as a tool for effective team engagement</a:t>
            </a:r>
          </a:p>
          <a:p>
            <a:pPr marL="285750" indent="-285750">
              <a:buFont typeface="Arial" panose="020B0604020202020204" pitchFamily="34" charset="0"/>
              <a:buChar char="•"/>
            </a:pPr>
            <a:r>
              <a:rPr lang="en-GB"/>
              <a:t>Acts as a reference guide and foundation stone for all communications and engagement materials</a:t>
            </a:r>
          </a:p>
          <a:p>
            <a:pPr marL="285750" indent="-285750">
              <a:buFont typeface="Arial" panose="020B0604020202020204" pitchFamily="34" charset="0"/>
              <a:buChar char="•"/>
            </a:pPr>
            <a:r>
              <a:rPr lang="en-GB"/>
              <a:t>Is not to be used as a communication output in its basic form</a:t>
            </a:r>
          </a:p>
          <a:p>
            <a:pPr marL="285750" indent="-285750">
              <a:buFont typeface="Arial" panose="020B0604020202020204" pitchFamily="34" charset="0"/>
              <a:buChar char="•"/>
            </a:pPr>
            <a:r>
              <a:rPr lang="en-GB"/>
              <a:t>Creates line of sight from the project ‘case for change’ to the strategic objectives and headline benefits of the department or organisation it sits within</a:t>
            </a:r>
          </a:p>
        </p:txBody>
      </p:sp>
      <p:sp>
        <p:nvSpPr>
          <p:cNvPr id="7" name="Footer Placeholder 2">
            <a:extLst>
              <a:ext uri="{FF2B5EF4-FFF2-40B4-BE49-F238E27FC236}">
                <a16:creationId xmlns:a16="http://schemas.microsoft.com/office/drawing/2014/main" id="{973D0641-3F33-7348-CF4E-BF60657C45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92528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ED14-72EE-44D6-8748-2586E5476DFA}"/>
              </a:ext>
            </a:extLst>
          </p:cNvPr>
          <p:cNvSpPr>
            <a:spLocks noGrp="1"/>
          </p:cNvSpPr>
          <p:nvPr>
            <p:ph type="title"/>
          </p:nvPr>
        </p:nvSpPr>
        <p:spPr/>
        <p:txBody>
          <a:bodyPr>
            <a:normAutofit/>
          </a:bodyPr>
          <a:lstStyle/>
          <a:p>
            <a:r>
              <a:rPr lang="en-GB"/>
              <a:t>Key message framework</a:t>
            </a:r>
            <a:br>
              <a:rPr lang="en-GB"/>
            </a:br>
            <a:r>
              <a:rPr lang="en-GB" sz="2400"/>
              <a:t>Foundational messaging for communications and stakeholder engagement</a:t>
            </a:r>
          </a:p>
        </p:txBody>
      </p:sp>
      <p:sp>
        <p:nvSpPr>
          <p:cNvPr id="5" name="Slide Number Placeholder 4">
            <a:extLst>
              <a:ext uri="{FF2B5EF4-FFF2-40B4-BE49-F238E27FC236}">
                <a16:creationId xmlns:a16="http://schemas.microsoft.com/office/drawing/2014/main" id="{C622F2F6-2021-4509-A037-EC8C1FB4303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56D1F3CA-FD96-0C5F-7139-822B06782400}"/>
              </a:ext>
            </a:extLst>
          </p:cNvPr>
          <p:cNvSpPr/>
          <p:nvPr/>
        </p:nvSpPr>
        <p:spPr>
          <a:xfrm>
            <a:off x="224645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Prepare for future health security hazards </a:t>
            </a:r>
          </a:p>
        </p:txBody>
      </p:sp>
      <p:sp>
        <p:nvSpPr>
          <p:cNvPr id="6" name="Rectangle 5">
            <a:extLst>
              <a:ext uri="{FF2B5EF4-FFF2-40B4-BE49-F238E27FC236}">
                <a16:creationId xmlns:a16="http://schemas.microsoft.com/office/drawing/2014/main" id="{B4470755-359F-FA4F-9DA4-862EBB01F164}"/>
              </a:ext>
            </a:extLst>
          </p:cNvPr>
          <p:cNvSpPr/>
          <p:nvPr/>
        </p:nvSpPr>
        <p:spPr>
          <a:xfrm>
            <a:off x="641049" y="1623652"/>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UKHSA strategic objectives</a:t>
            </a:r>
          </a:p>
        </p:txBody>
      </p:sp>
      <p:sp>
        <p:nvSpPr>
          <p:cNvPr id="8" name="Rectangle 7">
            <a:extLst>
              <a:ext uri="{FF2B5EF4-FFF2-40B4-BE49-F238E27FC236}">
                <a16:creationId xmlns:a16="http://schemas.microsoft.com/office/drawing/2014/main" id="{E6AF8D54-9140-1246-A438-F9A3DCE304DA}"/>
              </a:ext>
            </a:extLst>
          </p:cNvPr>
          <p:cNvSpPr/>
          <p:nvPr/>
        </p:nvSpPr>
        <p:spPr>
          <a:xfrm>
            <a:off x="641049" y="2439511"/>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Technology objectives</a:t>
            </a:r>
          </a:p>
        </p:txBody>
      </p:sp>
      <p:sp>
        <p:nvSpPr>
          <p:cNvPr id="9" name="Rectangle 8">
            <a:extLst>
              <a:ext uri="{FF2B5EF4-FFF2-40B4-BE49-F238E27FC236}">
                <a16:creationId xmlns:a16="http://schemas.microsoft.com/office/drawing/2014/main" id="{1D2DE335-8E0A-A2F1-D01C-A7F6477CBFE1}"/>
              </a:ext>
            </a:extLst>
          </p:cNvPr>
          <p:cNvSpPr/>
          <p:nvPr/>
        </p:nvSpPr>
        <p:spPr>
          <a:xfrm>
            <a:off x="2246459"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Improved security</a:t>
            </a:r>
          </a:p>
        </p:txBody>
      </p:sp>
      <p:sp>
        <p:nvSpPr>
          <p:cNvPr id="10" name="Rectangle 9">
            <a:extLst>
              <a:ext uri="{FF2B5EF4-FFF2-40B4-BE49-F238E27FC236}">
                <a16:creationId xmlns:a16="http://schemas.microsoft.com/office/drawing/2014/main" id="{03CCEF63-1086-4E1E-9FE0-6F3E6BCF1590}"/>
              </a:ext>
            </a:extLst>
          </p:cNvPr>
          <p:cNvSpPr/>
          <p:nvPr/>
        </p:nvSpPr>
        <p:spPr>
          <a:xfrm>
            <a:off x="641049" y="5721473"/>
            <a:ext cx="1521383" cy="54894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Benefits</a:t>
            </a:r>
          </a:p>
        </p:txBody>
      </p:sp>
      <p:sp>
        <p:nvSpPr>
          <p:cNvPr id="11" name="Rectangle 10">
            <a:extLst>
              <a:ext uri="{FF2B5EF4-FFF2-40B4-BE49-F238E27FC236}">
                <a16:creationId xmlns:a16="http://schemas.microsoft.com/office/drawing/2014/main" id="{BB59E1ED-0ADD-84E3-55C8-DA2FB3BA0E6B}"/>
              </a:ext>
            </a:extLst>
          </p:cNvPr>
          <p:cNvSpPr/>
          <p:nvPr/>
        </p:nvSpPr>
        <p:spPr>
          <a:xfrm>
            <a:off x="951895" y="32457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the change?</a:t>
            </a:r>
          </a:p>
        </p:txBody>
      </p:sp>
      <p:sp>
        <p:nvSpPr>
          <p:cNvPr id="12" name="Rectangle 11">
            <a:extLst>
              <a:ext uri="{FF2B5EF4-FFF2-40B4-BE49-F238E27FC236}">
                <a16:creationId xmlns:a16="http://schemas.microsoft.com/office/drawing/2014/main" id="{0BE44BCC-A5C4-13FA-5F83-1C8810744A3C}"/>
              </a:ext>
            </a:extLst>
          </p:cNvPr>
          <p:cNvSpPr/>
          <p:nvPr/>
        </p:nvSpPr>
        <p:spPr>
          <a:xfrm>
            <a:off x="951895" y="39212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is the vision?</a:t>
            </a:r>
          </a:p>
        </p:txBody>
      </p:sp>
      <p:sp>
        <p:nvSpPr>
          <p:cNvPr id="13" name="Rectangle 12">
            <a:extLst>
              <a:ext uri="{FF2B5EF4-FFF2-40B4-BE49-F238E27FC236}">
                <a16:creationId xmlns:a16="http://schemas.microsoft.com/office/drawing/2014/main" id="{49B07542-945B-6526-D9BF-EDF7F093D5E0}"/>
              </a:ext>
            </a:extLst>
          </p:cNvPr>
          <p:cNvSpPr/>
          <p:nvPr/>
        </p:nvSpPr>
        <p:spPr>
          <a:xfrm>
            <a:off x="951895" y="4596708"/>
            <a:ext cx="1210538" cy="1089894"/>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How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will this be achieved?</a:t>
            </a:r>
          </a:p>
        </p:txBody>
      </p:sp>
      <p:sp>
        <p:nvSpPr>
          <p:cNvPr id="14" name="Rectangle 13">
            <a:extLst>
              <a:ext uri="{FF2B5EF4-FFF2-40B4-BE49-F238E27FC236}">
                <a16:creationId xmlns:a16="http://schemas.microsoft.com/office/drawing/2014/main" id="{136293A5-2948-58BB-FB37-95104F66E83B}"/>
              </a:ext>
            </a:extLst>
          </p:cNvPr>
          <p:cNvSpPr/>
          <p:nvPr/>
        </p:nvSpPr>
        <p:spPr>
          <a:xfrm>
            <a:off x="2248927" y="3247754"/>
            <a:ext cx="9396695"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 future UKHSA is dependent on a technology and tools infrastructure that is efficient, reliable and sets clear processes and consistent ways of working across all our teams. Since bringing together the former Public Health England (PHE) and Test &amp; Trace (T&amp;T) organisations, UKHSA inherits a technology landscape that is complex, fragmented and duplicates effort. This means it is often inefficient, costly and is not fit for our future user needs.</a:t>
            </a:r>
          </a:p>
        </p:txBody>
      </p:sp>
      <p:sp>
        <p:nvSpPr>
          <p:cNvPr id="15" name="Rectangle 14">
            <a:extLst>
              <a:ext uri="{FF2B5EF4-FFF2-40B4-BE49-F238E27FC236}">
                <a16:creationId xmlns:a16="http://schemas.microsoft.com/office/drawing/2014/main" id="{57D0BCCC-84F1-849F-B662-032BFDA33465}"/>
              </a:ext>
            </a:extLst>
          </p:cNvPr>
          <p:cNvSpPr/>
          <p:nvPr/>
        </p:nvSpPr>
        <p:spPr>
          <a:xfrm>
            <a:off x="3817731"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Unified support model with singular escalation paths</a:t>
            </a:r>
          </a:p>
        </p:txBody>
      </p:sp>
      <p:sp>
        <p:nvSpPr>
          <p:cNvPr id="16" name="Rectangle 15">
            <a:extLst>
              <a:ext uri="{FF2B5EF4-FFF2-40B4-BE49-F238E27FC236}">
                <a16:creationId xmlns:a16="http://schemas.microsoft.com/office/drawing/2014/main" id="{0987CF60-70C3-22E1-8452-01C1A8A98AA5}"/>
              </a:ext>
            </a:extLst>
          </p:cNvPr>
          <p:cNvSpPr/>
          <p:nvPr/>
        </p:nvSpPr>
        <p:spPr>
          <a:xfrm>
            <a:off x="5389003" y="5721474"/>
            <a:ext cx="1547065"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Reduced technology running cost </a:t>
            </a:r>
          </a:p>
        </p:txBody>
      </p:sp>
      <p:sp>
        <p:nvSpPr>
          <p:cNvPr id="17" name="Rectangle 16">
            <a:extLst>
              <a:ext uri="{FF2B5EF4-FFF2-40B4-BE49-F238E27FC236}">
                <a16:creationId xmlns:a16="http://schemas.microsoft.com/office/drawing/2014/main" id="{C0C99968-0CC7-5A17-EAD5-5552A0205129}"/>
              </a:ext>
            </a:extLst>
          </p:cNvPr>
          <p:cNvSpPr/>
          <p:nvPr/>
        </p:nvSpPr>
        <p:spPr>
          <a:xfrm>
            <a:off x="2261285" y="3921208"/>
            <a:ext cx="9384337"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All teams across UKHSA work with technology and tools in a consistent way with fast, secure and efficient access through Single Sign-On (SSO) and their unified UKHSA identity. Teams are able to collaborate seamlessly through use of a consolidated and optimised tool offering and we foster a culture for innovation and continuous improvement.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There are clear and streamlined escalation routes for service related issues.</a:t>
            </a:r>
          </a:p>
        </p:txBody>
      </p:sp>
      <p:sp>
        <p:nvSpPr>
          <p:cNvPr id="19" name="Rectangle 18">
            <a:extLst>
              <a:ext uri="{FF2B5EF4-FFF2-40B4-BE49-F238E27FC236}">
                <a16:creationId xmlns:a16="http://schemas.microsoft.com/office/drawing/2014/main" id="{EDB05418-CF8D-E255-FAF7-3A9645367DBB}"/>
              </a:ext>
            </a:extLst>
          </p:cNvPr>
          <p:cNvSpPr/>
          <p:nvPr/>
        </p:nvSpPr>
        <p:spPr>
          <a:xfrm>
            <a:off x="2246459"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People: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Teams embrace functionality changes to tools they use as an opportunity to work more collaboratively as one UKHSA. Guidance and training is provided to support colleagues and external stakeholders in adopting adjustments to ways of working. </a:t>
            </a:r>
          </a:p>
        </p:txBody>
      </p:sp>
      <p:sp>
        <p:nvSpPr>
          <p:cNvPr id="20" name="Rectangle 19">
            <a:extLst>
              <a:ext uri="{FF2B5EF4-FFF2-40B4-BE49-F238E27FC236}">
                <a16:creationId xmlns:a16="http://schemas.microsoft.com/office/drawing/2014/main" id="{39F53367-A15C-15A7-02F9-6AFD75D96CA6}"/>
              </a:ext>
            </a:extLst>
          </p:cNvPr>
          <p:cNvSpPr/>
          <p:nvPr/>
        </p:nvSpPr>
        <p:spPr>
          <a:xfrm>
            <a:off x="6960276" y="5721474"/>
            <a:ext cx="1547064" cy="548943"/>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Issues are resolved more quickly</a:t>
            </a:r>
          </a:p>
        </p:txBody>
      </p:sp>
      <p:sp>
        <p:nvSpPr>
          <p:cNvPr id="21" name="Rectangle 20">
            <a:extLst>
              <a:ext uri="{FF2B5EF4-FFF2-40B4-BE49-F238E27FC236}">
                <a16:creationId xmlns:a16="http://schemas.microsoft.com/office/drawing/2014/main" id="{49D73FE8-32F1-FC4E-BD41-630E808E90F4}"/>
              </a:ext>
            </a:extLst>
          </p:cNvPr>
          <p:cNvSpPr/>
          <p:nvPr/>
        </p:nvSpPr>
        <p:spPr>
          <a:xfrm>
            <a:off x="8531548"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Quicker and more efficient sign-on process through SSO</a:t>
            </a:r>
          </a:p>
        </p:txBody>
      </p:sp>
      <p:sp>
        <p:nvSpPr>
          <p:cNvPr id="22" name="Rectangle 21">
            <a:extLst>
              <a:ext uri="{FF2B5EF4-FFF2-40B4-BE49-F238E27FC236}">
                <a16:creationId xmlns:a16="http://schemas.microsoft.com/office/drawing/2014/main" id="{F7B613B1-D1D3-99AF-36A8-8743E63EDB2F}"/>
              </a:ext>
            </a:extLst>
          </p:cNvPr>
          <p:cNvSpPr/>
          <p:nvPr/>
        </p:nvSpPr>
        <p:spPr>
          <a:xfrm>
            <a:off x="5396844"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Save lives and reduce harm through effective health security response </a:t>
            </a:r>
          </a:p>
        </p:txBody>
      </p:sp>
      <p:sp>
        <p:nvSpPr>
          <p:cNvPr id="23" name="Rectangle 22">
            <a:extLst>
              <a:ext uri="{FF2B5EF4-FFF2-40B4-BE49-F238E27FC236}">
                <a16:creationId xmlns:a16="http://schemas.microsoft.com/office/drawing/2014/main" id="{FE1B84FB-A3D0-3119-9762-C6325035D28E}"/>
              </a:ext>
            </a:extLst>
          </p:cNvPr>
          <p:cNvSpPr/>
          <p:nvPr/>
        </p:nvSpPr>
        <p:spPr>
          <a:xfrm>
            <a:off x="854722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Strengthen health security capability</a:t>
            </a:r>
          </a:p>
        </p:txBody>
      </p:sp>
      <p:sp>
        <p:nvSpPr>
          <p:cNvPr id="24" name="Rectangle 23">
            <a:extLst>
              <a:ext uri="{FF2B5EF4-FFF2-40B4-BE49-F238E27FC236}">
                <a16:creationId xmlns:a16="http://schemas.microsoft.com/office/drawing/2014/main" id="{A7A7EA6D-0CEC-0D71-CBED-EE23EE92CB60}"/>
              </a:ext>
            </a:extLst>
          </p:cNvPr>
          <p:cNvSpPr/>
          <p:nvPr/>
        </p:nvSpPr>
        <p:spPr>
          <a:xfrm>
            <a:off x="10102822"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Increased productivity through enhanced collaboration</a:t>
            </a:r>
          </a:p>
        </p:txBody>
      </p:sp>
      <p:sp>
        <p:nvSpPr>
          <p:cNvPr id="25" name="Rectangle 24">
            <a:extLst>
              <a:ext uri="{FF2B5EF4-FFF2-40B4-BE49-F238E27FC236}">
                <a16:creationId xmlns:a16="http://schemas.microsoft.com/office/drawing/2014/main" id="{ADD47F6D-58EB-C965-05D5-ECEB6C0CFE76}"/>
              </a:ext>
            </a:extLst>
          </p:cNvPr>
          <p:cNvSpPr/>
          <p:nvPr/>
        </p:nvSpPr>
        <p:spPr>
          <a:xfrm>
            <a:off x="224645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Build a world-class infrastructure</a:t>
            </a:r>
          </a:p>
        </p:txBody>
      </p:sp>
      <p:sp>
        <p:nvSpPr>
          <p:cNvPr id="27" name="Rectangle 26">
            <a:extLst>
              <a:ext uri="{FF2B5EF4-FFF2-40B4-BE49-F238E27FC236}">
                <a16:creationId xmlns:a16="http://schemas.microsoft.com/office/drawing/2014/main" id="{243EA9D8-8EB6-F619-3D23-FA4B0C9D1102}"/>
              </a:ext>
            </a:extLst>
          </p:cNvPr>
          <p:cNvSpPr/>
          <p:nvPr/>
        </p:nvSpPr>
        <p:spPr>
          <a:xfrm>
            <a:off x="381687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28" name="Rectangle 27">
            <a:extLst>
              <a:ext uri="{FF2B5EF4-FFF2-40B4-BE49-F238E27FC236}">
                <a16:creationId xmlns:a16="http://schemas.microsoft.com/office/drawing/2014/main" id="{3E47A33B-E6CB-66BA-4EBA-AF3B2C8B4066}"/>
              </a:ext>
            </a:extLst>
          </p:cNvPr>
          <p:cNvSpPr/>
          <p:nvPr/>
        </p:nvSpPr>
        <p:spPr>
          <a:xfrm>
            <a:off x="538729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29" name="Rectangle 28">
            <a:extLst>
              <a:ext uri="{FF2B5EF4-FFF2-40B4-BE49-F238E27FC236}">
                <a16:creationId xmlns:a16="http://schemas.microsoft.com/office/drawing/2014/main" id="{6ED62181-C323-CEC5-DF0D-9C646031AB67}"/>
              </a:ext>
            </a:extLst>
          </p:cNvPr>
          <p:cNvSpPr/>
          <p:nvPr/>
        </p:nvSpPr>
        <p:spPr>
          <a:xfrm>
            <a:off x="695771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Sustainable </a:t>
            </a:r>
            <a:r>
              <a:rPr kumimoji="0" lang="en-GB" sz="1000" b="0" i="0" u="none" strike="noStrike" kern="1200" cap="none" spc="0" normalizeH="0" baseline="0" noProof="0" err="1">
                <a:ln>
                  <a:noFill/>
                </a:ln>
                <a:solidFill>
                  <a:srgbClr val="000000"/>
                </a:solidFill>
                <a:effectLst/>
                <a:uLnTx/>
                <a:uFillTx/>
                <a:latin typeface="Arial" panose="020B0604020202020204"/>
                <a:ea typeface="+mn-ea"/>
                <a:cs typeface="+mn-cs"/>
              </a:rPr>
              <a:t>VfM</a:t>
            </a: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 Resourcing &amp; Operating Model</a:t>
            </a:r>
          </a:p>
        </p:txBody>
      </p:sp>
      <p:sp>
        <p:nvSpPr>
          <p:cNvPr id="30" name="Rectangle 29">
            <a:extLst>
              <a:ext uri="{FF2B5EF4-FFF2-40B4-BE49-F238E27FC236}">
                <a16:creationId xmlns:a16="http://schemas.microsoft.com/office/drawing/2014/main" id="{2E1F3CCD-6140-5632-5C29-89C149D49C7A}"/>
              </a:ext>
            </a:extLst>
          </p:cNvPr>
          <p:cNvSpPr/>
          <p:nvPr/>
        </p:nvSpPr>
        <p:spPr>
          <a:xfrm>
            <a:off x="852813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31" name="Rectangle 30">
            <a:extLst>
              <a:ext uri="{FF2B5EF4-FFF2-40B4-BE49-F238E27FC236}">
                <a16:creationId xmlns:a16="http://schemas.microsoft.com/office/drawing/2014/main" id="{82987DC0-55A5-C3E8-F602-1FF9330E7EB4}"/>
              </a:ext>
            </a:extLst>
          </p:cNvPr>
          <p:cNvSpPr/>
          <p:nvPr/>
        </p:nvSpPr>
        <p:spPr>
          <a:xfrm>
            <a:off x="10102822"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32" name="Rectangle 31">
            <a:extLst>
              <a:ext uri="{FF2B5EF4-FFF2-40B4-BE49-F238E27FC236}">
                <a16:creationId xmlns:a16="http://schemas.microsoft.com/office/drawing/2014/main" id="{DD023F2D-6DF6-4722-0CB1-D2A1AC36959F}"/>
              </a:ext>
            </a:extLst>
          </p:cNvPr>
          <p:cNvSpPr/>
          <p:nvPr/>
        </p:nvSpPr>
        <p:spPr>
          <a:xfrm>
            <a:off x="5404683" y="4599803"/>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Process: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Standardised ways of working within the Jira, Confluence and Git Hosting tools that we use. These take effect within service desk management, project management and software development as well as reporting and decision making.</a:t>
            </a:r>
          </a:p>
        </p:txBody>
      </p:sp>
      <p:sp>
        <p:nvSpPr>
          <p:cNvPr id="33" name="Rectangle 32">
            <a:extLst>
              <a:ext uri="{FF2B5EF4-FFF2-40B4-BE49-F238E27FC236}">
                <a16:creationId xmlns:a16="http://schemas.microsoft.com/office/drawing/2014/main" id="{5EFA13CB-3F22-1B27-0656-F642C6A9417E}"/>
              </a:ext>
            </a:extLst>
          </p:cNvPr>
          <p:cNvSpPr/>
          <p:nvPr/>
        </p:nvSpPr>
        <p:spPr>
          <a:xfrm>
            <a:off x="8542965"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Consolidation of Jira, Confluence and Git Hosting within the Cloud creating functionality changes and impacting some plug-in applications. We are working to deliver these changes with minimal downtime and disruption.</a:t>
            </a:r>
          </a:p>
        </p:txBody>
      </p:sp>
      <p:pic>
        <p:nvPicPr>
          <p:cNvPr id="34" name="Graphic 33" descr="Internet Of Things with solid fill">
            <a:extLst>
              <a:ext uri="{FF2B5EF4-FFF2-40B4-BE49-F238E27FC236}">
                <a16:creationId xmlns:a16="http://schemas.microsoft.com/office/drawing/2014/main" id="{B9B13B78-1A88-EA86-C4A2-202D03EB24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01509" y="2463035"/>
            <a:ext cx="292339" cy="292339"/>
          </a:xfrm>
          <a:prstGeom prst="rect">
            <a:avLst/>
          </a:prstGeom>
        </p:spPr>
      </p:pic>
      <p:pic>
        <p:nvPicPr>
          <p:cNvPr id="35" name="Graphic 34" descr="Business Growth with solid fill">
            <a:extLst>
              <a:ext uri="{FF2B5EF4-FFF2-40B4-BE49-F238E27FC236}">
                <a16:creationId xmlns:a16="http://schemas.microsoft.com/office/drawing/2014/main" id="{8CCB4321-3366-CE0F-715E-8AA1F46CC2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825" y="2450484"/>
            <a:ext cx="331087" cy="331087"/>
          </a:xfrm>
          <a:prstGeom prst="rect">
            <a:avLst/>
          </a:prstGeom>
        </p:spPr>
      </p:pic>
      <p:pic>
        <p:nvPicPr>
          <p:cNvPr id="36" name="Graphic 35" descr="Piggy Bank with solid fill">
            <a:extLst>
              <a:ext uri="{FF2B5EF4-FFF2-40B4-BE49-F238E27FC236}">
                <a16:creationId xmlns:a16="http://schemas.microsoft.com/office/drawing/2014/main" id="{D4A54BDF-5005-9C13-E3B0-42BC60E10D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1808" y="2418604"/>
            <a:ext cx="345740" cy="345740"/>
          </a:xfrm>
          <a:prstGeom prst="rect">
            <a:avLst/>
          </a:prstGeom>
        </p:spPr>
      </p:pic>
      <p:pic>
        <p:nvPicPr>
          <p:cNvPr id="37" name="Graphic 36" descr="Open hand with plant with solid fill">
            <a:extLst>
              <a:ext uri="{FF2B5EF4-FFF2-40B4-BE49-F238E27FC236}">
                <a16:creationId xmlns:a16="http://schemas.microsoft.com/office/drawing/2014/main" id="{73C05E99-BF78-0C21-000A-23F66C0263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68872" y="2420611"/>
            <a:ext cx="341092" cy="341092"/>
          </a:xfrm>
          <a:prstGeom prst="rect">
            <a:avLst/>
          </a:prstGeom>
        </p:spPr>
      </p:pic>
      <p:pic>
        <p:nvPicPr>
          <p:cNvPr id="38" name="Graphic 37" descr="Call centre with solid fill">
            <a:extLst>
              <a:ext uri="{FF2B5EF4-FFF2-40B4-BE49-F238E27FC236}">
                <a16:creationId xmlns:a16="http://schemas.microsoft.com/office/drawing/2014/main" id="{3A376297-B991-D51F-DF58-AF8E1A4279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2648" y="2415438"/>
            <a:ext cx="341092" cy="341092"/>
          </a:xfrm>
          <a:prstGeom prst="rect">
            <a:avLst/>
          </a:prstGeom>
        </p:spPr>
      </p:pic>
      <p:pic>
        <p:nvPicPr>
          <p:cNvPr id="39" name="Graphic 38" descr="Management with solid fill">
            <a:extLst>
              <a:ext uri="{FF2B5EF4-FFF2-40B4-BE49-F238E27FC236}">
                <a16:creationId xmlns:a16="http://schemas.microsoft.com/office/drawing/2014/main" id="{75FB17C2-71EC-DB36-9576-3991FDA827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33068" y="2450484"/>
            <a:ext cx="302850" cy="302850"/>
          </a:xfrm>
          <a:prstGeom prst="rect">
            <a:avLst/>
          </a:prstGeom>
        </p:spPr>
      </p:pic>
      <p:sp>
        <p:nvSpPr>
          <p:cNvPr id="40" name="Rectangle 39">
            <a:extLst>
              <a:ext uri="{FF2B5EF4-FFF2-40B4-BE49-F238E27FC236}">
                <a16:creationId xmlns:a16="http://schemas.microsoft.com/office/drawing/2014/main" id="{5AB2C1D7-FF09-BCF9-3BA8-6ADFD76032A7}"/>
              </a:ext>
            </a:extLst>
          </p:cNvPr>
          <p:cNvSpPr/>
          <p:nvPr/>
        </p:nvSpPr>
        <p:spPr>
          <a:xfrm>
            <a:off x="330206" y="1623651"/>
            <a:ext cx="259998" cy="46773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Strategic alignment</a:t>
            </a:r>
          </a:p>
        </p:txBody>
      </p:sp>
      <p:sp>
        <p:nvSpPr>
          <p:cNvPr id="41" name="Rectangle 40">
            <a:extLst>
              <a:ext uri="{FF2B5EF4-FFF2-40B4-BE49-F238E27FC236}">
                <a16:creationId xmlns:a16="http://schemas.microsoft.com/office/drawing/2014/main" id="{A1722670-3CCF-36C8-D989-F87E4B92E50C}"/>
              </a:ext>
            </a:extLst>
          </p:cNvPr>
          <p:cNvSpPr/>
          <p:nvPr/>
        </p:nvSpPr>
        <p:spPr>
          <a:xfrm>
            <a:off x="641050" y="3239679"/>
            <a:ext cx="259998" cy="2440606"/>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Technology Consolidation</a:t>
            </a:r>
          </a:p>
        </p:txBody>
      </p:sp>
      <p:sp>
        <p:nvSpPr>
          <p:cNvPr id="4" name="Footer Placeholder 2">
            <a:extLst>
              <a:ext uri="{FF2B5EF4-FFF2-40B4-BE49-F238E27FC236}">
                <a16:creationId xmlns:a16="http://schemas.microsoft.com/office/drawing/2014/main" id="{2BFEE396-6C55-E3B0-08A1-CE25B5D8922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51523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107AE-58D6-40F8-C067-73C96A3F3CA4}"/>
              </a:ext>
            </a:extLst>
          </p:cNvPr>
          <p:cNvSpPr>
            <a:spLocks noGrp="1"/>
          </p:cNvSpPr>
          <p:nvPr>
            <p:ph type="ctrTitle"/>
          </p:nvPr>
        </p:nvSpPr>
        <p:spPr/>
        <p:txBody>
          <a:bodyPr/>
          <a:lstStyle/>
          <a:p>
            <a:r>
              <a:rPr lang="en-GB"/>
              <a:t>The Headlines</a:t>
            </a:r>
          </a:p>
        </p:txBody>
      </p:sp>
    </p:spTree>
    <p:extLst>
      <p:ext uri="{BB962C8B-B14F-4D97-AF65-F5344CB8AC3E}">
        <p14:creationId xmlns:p14="http://schemas.microsoft.com/office/powerpoint/2010/main" val="13333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Why are we consolidating Atlassian tools?</a:t>
            </a:r>
            <a:br>
              <a:rPr lang="en-GB"/>
            </a:br>
            <a:r>
              <a:rPr lang="en-GB" sz="2400"/>
              <a:t>Sponsor video: Giulio </a:t>
            </a:r>
            <a:r>
              <a:rPr lang="en-GB" sz="2400" err="1"/>
              <a:t>Saggese</a:t>
            </a:r>
            <a:endParaRPr lang="en-GB" sz="2400"/>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8</a:t>
            </a:fld>
            <a:endParaRPr lang="en-GB" sz="1400"/>
          </a:p>
        </p:txBody>
      </p:sp>
      <p:pic>
        <p:nvPicPr>
          <p:cNvPr id="7" name="Graphic 6" descr="Presentation with media with solid fill">
            <a:extLst>
              <a:ext uri="{FF2B5EF4-FFF2-40B4-BE49-F238E27FC236}">
                <a16:creationId xmlns:a16="http://schemas.microsoft.com/office/drawing/2014/main" id="{ADC919F2-148F-38C5-0566-16B911419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0313" y="744550"/>
            <a:ext cx="6057900" cy="6057900"/>
          </a:xfrm>
          <a:prstGeom prst="rect">
            <a:avLst/>
          </a:prstGeom>
        </p:spPr>
      </p:pic>
      <p:sp>
        <p:nvSpPr>
          <p:cNvPr id="8" name="Footer Placeholder 2">
            <a:extLst>
              <a:ext uri="{FF2B5EF4-FFF2-40B4-BE49-F238E27FC236}">
                <a16:creationId xmlns:a16="http://schemas.microsoft.com/office/drawing/2014/main" id="{C25117CF-86FF-76EC-DA93-B2D4ADB08BD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4"/>
            <a:extLst>
              <a:ext uri="{FF2B5EF4-FFF2-40B4-BE49-F238E27FC236}">
                <a16:creationId xmlns:a16="http://schemas.microsoft.com/office/drawing/2014/main" id="{1248B77E-C645-5BE4-C37A-915C936F63E0}"/>
              </a:ext>
            </a:extLst>
          </p:cNvPr>
          <p:cNvPicPr>
            <a:picLocks noChangeAspect="1"/>
          </p:cNvPicPr>
          <p:nvPr/>
        </p:nvPicPr>
        <p:blipFill>
          <a:blip r:embed="rId5"/>
          <a:stretch>
            <a:fillRect/>
          </a:stretch>
        </p:blipFill>
        <p:spPr>
          <a:xfrm>
            <a:off x="3589162" y="2100944"/>
            <a:ext cx="3943800" cy="2340428"/>
          </a:xfrm>
          <a:prstGeom prst="rect">
            <a:avLst/>
          </a:prstGeom>
        </p:spPr>
      </p:pic>
      <p:pic>
        <p:nvPicPr>
          <p:cNvPr id="6" name="Graphic 5" descr="Play with solid fill">
            <a:extLst>
              <a:ext uri="{FF2B5EF4-FFF2-40B4-BE49-F238E27FC236}">
                <a16:creationId xmlns:a16="http://schemas.microsoft.com/office/drawing/2014/main" id="{1F5CCD00-07AA-0044-E7ED-BFB8C98B90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1600" y="2692301"/>
            <a:ext cx="914400" cy="914400"/>
          </a:xfrm>
          <a:prstGeom prst="rect">
            <a:avLst/>
          </a:prstGeom>
        </p:spPr>
      </p:pic>
    </p:spTree>
    <p:extLst>
      <p:ext uri="{BB962C8B-B14F-4D97-AF65-F5344CB8AC3E}">
        <p14:creationId xmlns:p14="http://schemas.microsoft.com/office/powerpoint/2010/main" val="103566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7F88C2CC-233B-C351-EC45-87FC268A750F}"/>
              </a:ext>
            </a:extLst>
          </p:cNvPr>
          <p:cNvSpPr/>
          <p:nvPr/>
        </p:nvSpPr>
        <p:spPr>
          <a:xfrm>
            <a:off x="426644" y="2496874"/>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sp>
        <p:nvSpPr>
          <p:cNvPr id="4" name="Oval 3">
            <a:extLst>
              <a:ext uri="{FF2B5EF4-FFF2-40B4-BE49-F238E27FC236}">
                <a16:creationId xmlns:a16="http://schemas.microsoft.com/office/drawing/2014/main" id="{A10AF468-E994-B929-3F02-C25B6E9D1858}"/>
              </a:ext>
            </a:extLst>
          </p:cNvPr>
          <p:cNvSpPr/>
          <p:nvPr/>
        </p:nvSpPr>
        <p:spPr>
          <a:xfrm>
            <a:off x="429499" y="3774458"/>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10" name="Graphic 9" descr="Earth globe: Africa and Europe with solid fill">
            <a:extLst>
              <a:ext uri="{FF2B5EF4-FFF2-40B4-BE49-F238E27FC236}">
                <a16:creationId xmlns:a16="http://schemas.microsoft.com/office/drawing/2014/main" id="{F785A0DA-63F2-41FD-9D8B-4306597E7C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3903" y="2674008"/>
            <a:ext cx="542645" cy="542645"/>
          </a:xfrm>
          <a:prstGeom prst="rect">
            <a:avLst/>
          </a:prstGeom>
        </p:spPr>
      </p:pic>
      <p:pic>
        <p:nvPicPr>
          <p:cNvPr id="11" name="Graphic 10" descr="Medical with solid fill">
            <a:extLst>
              <a:ext uri="{FF2B5EF4-FFF2-40B4-BE49-F238E27FC236}">
                <a16:creationId xmlns:a16="http://schemas.microsoft.com/office/drawing/2014/main" id="{2769A90A-B409-45BB-9FAC-B2BC51BA91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07644" y="3951520"/>
            <a:ext cx="542645" cy="542645"/>
          </a:xfrm>
          <a:prstGeom prst="rect">
            <a:avLst/>
          </a:prstGeom>
        </p:spPr>
      </p:pic>
      <p:sp>
        <p:nvSpPr>
          <p:cNvPr id="15" name="TextBox 14">
            <a:extLst>
              <a:ext uri="{FF2B5EF4-FFF2-40B4-BE49-F238E27FC236}">
                <a16:creationId xmlns:a16="http://schemas.microsoft.com/office/drawing/2014/main" id="{B7C8797D-136D-4D7B-B0FD-7BA51A91DFE8}"/>
              </a:ext>
            </a:extLst>
          </p:cNvPr>
          <p:cNvSpPr txBox="1"/>
          <p:nvPr/>
        </p:nvSpPr>
        <p:spPr>
          <a:xfrm>
            <a:off x="1479630" y="2349291"/>
            <a:ext cx="9725540" cy="1169551"/>
          </a:xfrm>
          <a:prstGeom prst="homePlate">
            <a:avLst/>
          </a:prstGeom>
          <a:noFill/>
          <a:ln w="6350">
            <a:solidFill>
              <a:schemeClr val="bg1">
                <a:lumMod val="75000"/>
              </a:schemeClr>
            </a:solidFill>
            <a:miter lim="800000"/>
          </a:ln>
        </p:spPr>
        <p:txBody>
          <a:bodyPr wrap="square" lIns="91440" tIns="45720" rIns="91440" bIns="45720" anchor="ctr">
            <a:spAutoFit/>
          </a:bodyPr>
          <a:lstStyle/>
          <a:p>
            <a:r>
              <a:rPr lang="en-GB" sz="1400" b="1">
                <a:solidFill>
                  <a:schemeClr val="accent3"/>
                </a:solidFill>
                <a:latin typeface="Arial"/>
                <a:cs typeface="Arial"/>
              </a:rPr>
              <a:t>PREPARE: Strengthen Global Preparedness</a:t>
            </a:r>
          </a:p>
          <a:p>
            <a:r>
              <a:rPr lang="en-GB" sz="1400" b="1">
                <a:solidFill>
                  <a:srgbClr val="007C91"/>
                </a:solidFill>
                <a:latin typeface="Arial"/>
                <a:cs typeface="Arial"/>
              </a:rPr>
              <a:t> </a:t>
            </a:r>
            <a:endParaRPr lang="en-GB" sz="1400" b="1">
              <a:solidFill>
                <a:srgbClr val="007C91"/>
              </a:solidFill>
              <a:latin typeface="Arial" panose="020B0604020202020204" pitchFamily="34" charset="0"/>
              <a:cs typeface="Arial" panose="020B0604020202020204" pitchFamily="34" charset="0"/>
            </a:endParaRPr>
          </a:p>
          <a:p>
            <a:r>
              <a:rPr lang="en-GB" sz="1400">
                <a:latin typeface="Arial"/>
                <a:cs typeface="Arial"/>
              </a:rPr>
              <a:t>Strengthen global preparedness</a:t>
            </a:r>
            <a:r>
              <a:rPr lang="en-GB" sz="1400">
                <a:latin typeface="Arial"/>
                <a:ea typeface="Times New Roman" panose="02020603050405020304" pitchFamily="18" charset="0"/>
                <a:cs typeface="Arial"/>
              </a:rPr>
              <a:t> for risks </a:t>
            </a:r>
            <a:r>
              <a:rPr lang="en-GB" sz="1400">
                <a:effectLst/>
                <a:latin typeface="Arial"/>
                <a:ea typeface="Times New Roman" panose="02020603050405020304" pitchFamily="18" charset="0"/>
                <a:cs typeface="Arial"/>
              </a:rPr>
              <a:t>to public</a:t>
            </a:r>
            <a:r>
              <a:rPr lang="en-GB" sz="1400">
                <a:latin typeface="Arial"/>
                <a:ea typeface="Times New Roman" panose="02020603050405020304" pitchFamily="18" charset="0"/>
                <a:cs typeface="Arial"/>
              </a:rPr>
              <a:t> </a:t>
            </a:r>
            <a:r>
              <a:rPr lang="en-GB" sz="1400">
                <a:effectLst/>
                <a:latin typeface="Arial"/>
                <a:ea typeface="Times New Roman" panose="02020603050405020304" pitchFamily="18" charset="0"/>
                <a:cs typeface="Arial"/>
              </a:rPr>
              <a:t>health </a:t>
            </a:r>
            <a:r>
              <a:rPr lang="en-GB" sz="1400">
                <a:latin typeface="Arial"/>
                <a:ea typeface="Times New Roman" panose="02020603050405020304" pitchFamily="18" charset="0"/>
                <a:cs typeface="Arial"/>
              </a:rPr>
              <a:t>posed by infectious diseases, anti-microbial resistance (AMR), chemical, biological, radiological</a:t>
            </a:r>
            <a:r>
              <a:rPr lang="en-GB" sz="1400">
                <a:effectLst/>
                <a:latin typeface="Arial"/>
                <a:ea typeface="Times New Roman" panose="02020603050405020304" pitchFamily="18" charset="0"/>
                <a:cs typeface="Arial"/>
              </a:rPr>
              <a:t>, </a:t>
            </a:r>
            <a:r>
              <a:rPr lang="en-GB" sz="1400">
                <a:latin typeface="Arial"/>
                <a:ea typeface="Times New Roman" panose="02020603050405020304" pitchFamily="18" charset="0"/>
                <a:cs typeface="Arial"/>
              </a:rPr>
              <a:t>nuclear (CBRN), and climate &amp; environmental factors. </a:t>
            </a:r>
            <a:r>
              <a:rPr lang="en-US" sz="1400">
                <a:latin typeface="Arial"/>
                <a:ea typeface="Times New Roman" panose="02020603050405020304" pitchFamily="18" charset="0"/>
                <a:cs typeface="Arial"/>
              </a:rPr>
              <a:t>Enhance global resilience and capability, particularly in fragile health systems. </a:t>
            </a:r>
            <a:endParaRPr lang="en-GB"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D0D4AAC-E6A2-46A9-8263-A11F27E73E0A}"/>
              </a:ext>
            </a:extLst>
          </p:cNvPr>
          <p:cNvSpPr txBox="1"/>
          <p:nvPr/>
        </p:nvSpPr>
        <p:spPr>
          <a:xfrm>
            <a:off x="1483118" y="3790627"/>
            <a:ext cx="5931867" cy="954107"/>
          </a:xfrm>
          <a:prstGeom prst="homePlate">
            <a:avLst>
              <a:gd name="adj" fmla="val 51649"/>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RESPOND: to Global Health Threats</a:t>
            </a:r>
          </a:p>
          <a:p>
            <a:endParaRPr lang="en-GB" sz="1400" b="1">
              <a:solidFill>
                <a:srgbClr val="007C91"/>
              </a:solidFill>
              <a:latin typeface="Arial"/>
              <a:cs typeface="Arial"/>
            </a:endParaRPr>
          </a:p>
          <a:p>
            <a:r>
              <a:rPr lang="en-GB" sz="1400">
                <a:latin typeface="Arial"/>
                <a:cs typeface="Arial"/>
              </a:rPr>
              <a:t>Actively respond to global health threats, including deploying to health emergencies to save lives and reduce harm to society.</a:t>
            </a:r>
            <a:endParaRPr lang="en-US">
              <a:cs typeface="Calibri"/>
            </a:endParaRPr>
          </a:p>
        </p:txBody>
      </p:sp>
      <p:sp>
        <p:nvSpPr>
          <p:cNvPr id="3" name="TextBox 2">
            <a:extLst>
              <a:ext uri="{FF2B5EF4-FFF2-40B4-BE49-F238E27FC236}">
                <a16:creationId xmlns:a16="http://schemas.microsoft.com/office/drawing/2014/main" id="{FAC5FFBA-4668-0AEE-A86A-41904BB45AF2}"/>
              </a:ext>
            </a:extLst>
          </p:cNvPr>
          <p:cNvSpPr txBox="1"/>
          <p:nvPr/>
        </p:nvSpPr>
        <p:spPr>
          <a:xfrm>
            <a:off x="1490516" y="5016519"/>
            <a:ext cx="9102261" cy="1231106"/>
          </a:xfrm>
          <a:prstGeom prst="homePlate">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BUILD: UKHSA capability and scientific &amp; industry partnerships</a:t>
            </a:r>
          </a:p>
          <a:p>
            <a:endParaRPr lang="en-US">
              <a:solidFill>
                <a:srgbClr val="007C91"/>
              </a:solidFill>
              <a:cs typeface="Calibri"/>
            </a:endParaRPr>
          </a:p>
          <a:p>
            <a:r>
              <a:rPr lang="en-US" sz="1400" err="1">
                <a:latin typeface="Arial"/>
                <a:ea typeface="Times New Roman" panose="02020603050405020304" pitchFamily="18" charset="0"/>
                <a:cs typeface="Arial"/>
              </a:rPr>
              <a:t>Maximise</a:t>
            </a:r>
            <a:r>
              <a:rPr lang="en-US" sz="1400">
                <a:latin typeface="Arial"/>
                <a:ea typeface="Times New Roman" panose="02020603050405020304" pitchFamily="18" charset="0"/>
                <a:cs typeface="Arial"/>
              </a:rPr>
              <a:t> the contribution of UKHSA science and build the capability we need internally and as a system through scientific and industry partnerships in support of vaccines, therapeutics and diagnostics and clinical trials.</a:t>
            </a:r>
            <a:endParaRPr lang="en-GB">
              <a:cs typeface="Calibri"/>
            </a:endParaRPr>
          </a:p>
        </p:txBody>
      </p:sp>
      <p:sp>
        <p:nvSpPr>
          <p:cNvPr id="27" name="Oval 26">
            <a:extLst>
              <a:ext uri="{FF2B5EF4-FFF2-40B4-BE49-F238E27FC236}">
                <a16:creationId xmlns:a16="http://schemas.microsoft.com/office/drawing/2014/main" id="{56229A10-F559-1A5D-EC05-18FDE2E2D018}"/>
              </a:ext>
            </a:extLst>
          </p:cNvPr>
          <p:cNvSpPr/>
          <p:nvPr/>
        </p:nvSpPr>
        <p:spPr>
          <a:xfrm>
            <a:off x="426644" y="5167902"/>
            <a:ext cx="882872" cy="92834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30" name="Graphic 30" descr="Social network with solid fill">
            <a:extLst>
              <a:ext uri="{FF2B5EF4-FFF2-40B4-BE49-F238E27FC236}">
                <a16:creationId xmlns:a16="http://schemas.microsoft.com/office/drawing/2014/main" id="{25EDC4DA-4CD8-0705-9D86-D79C57D699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7644" y="5335134"/>
            <a:ext cx="585958" cy="593877"/>
          </a:xfrm>
          <a:prstGeom prst="rect">
            <a:avLst/>
          </a:prstGeom>
        </p:spPr>
      </p:pic>
      <p:sp>
        <p:nvSpPr>
          <p:cNvPr id="2" name="Title 1">
            <a:extLst>
              <a:ext uri="{FF2B5EF4-FFF2-40B4-BE49-F238E27FC236}">
                <a16:creationId xmlns:a16="http://schemas.microsoft.com/office/drawing/2014/main" id="{68BD21EA-ABE3-49EB-A26C-FEF2A859F1A1}"/>
              </a:ext>
            </a:extLst>
          </p:cNvPr>
          <p:cNvSpPr>
            <a:spLocks noGrp="1"/>
          </p:cNvSpPr>
          <p:nvPr>
            <p:ph type="title"/>
          </p:nvPr>
        </p:nvSpPr>
        <p:spPr/>
        <p:txBody>
          <a:bodyPr>
            <a:normAutofit/>
          </a:bodyPr>
          <a:lstStyle/>
          <a:p>
            <a:pPr>
              <a:lnSpc>
                <a:spcPct val="100000"/>
              </a:lnSpc>
              <a:spcBef>
                <a:spcPts val="0"/>
              </a:spcBef>
            </a:pPr>
            <a:r>
              <a:rPr lang="en-GB" sz="2800" b="1">
                <a:latin typeface="Arial"/>
                <a:cs typeface="Arial"/>
              </a:rPr>
              <a:t>UKHSA Global Strategic Priorities</a:t>
            </a:r>
            <a:br>
              <a:rPr lang="en-GB" sz="2800" b="1">
                <a:latin typeface="Arial"/>
                <a:cs typeface="Arial"/>
              </a:rPr>
            </a:br>
            <a:r>
              <a:rPr lang="en-GB" sz="2200" b="1">
                <a:latin typeface="Arial"/>
                <a:cs typeface="Arial"/>
              </a:rPr>
              <a:t>Driving our Global Vision </a:t>
            </a:r>
            <a:r>
              <a:rPr lang="en-GB" sz="2200" i="1">
                <a:latin typeface="Arial"/>
                <a:cs typeface="Arial"/>
              </a:rPr>
              <a:t>(Jan 2023 Global Health Strategy Advisory Board)</a:t>
            </a:r>
            <a:endParaRPr lang="en-GB" sz="2200" i="1"/>
          </a:p>
        </p:txBody>
      </p:sp>
      <p:sp>
        <p:nvSpPr>
          <p:cNvPr id="5" name="TextBox 4">
            <a:extLst>
              <a:ext uri="{FF2B5EF4-FFF2-40B4-BE49-F238E27FC236}">
                <a16:creationId xmlns:a16="http://schemas.microsoft.com/office/drawing/2014/main" id="{B86378EF-EF40-1948-BFFD-30DD28688728}"/>
              </a:ext>
            </a:extLst>
          </p:cNvPr>
          <p:cNvSpPr txBox="1"/>
          <p:nvPr/>
        </p:nvSpPr>
        <p:spPr>
          <a:xfrm>
            <a:off x="593903" y="1534886"/>
            <a:ext cx="11032040" cy="646331"/>
          </a:xfrm>
          <a:prstGeom prst="rect">
            <a:avLst/>
          </a:prstGeom>
          <a:noFill/>
        </p:spPr>
        <p:txBody>
          <a:bodyPr wrap="square" rtlCol="0">
            <a:spAutoFit/>
          </a:bodyPr>
          <a:lstStyle/>
          <a:p>
            <a:pPr algn="ctr"/>
            <a:r>
              <a:rPr lang="en-GB" b="1">
                <a:solidFill>
                  <a:schemeClr val="accent3"/>
                </a:solidFill>
              </a:rPr>
              <a:t>UKHSA expertise at the forefront of preparing, responding and building global efforts to strength health security</a:t>
            </a:r>
          </a:p>
        </p:txBody>
      </p:sp>
      <p:sp>
        <p:nvSpPr>
          <p:cNvPr id="6" name="Footer Placeholder 2">
            <a:extLst>
              <a:ext uri="{FF2B5EF4-FFF2-40B4-BE49-F238E27FC236}">
                <a16:creationId xmlns:a16="http://schemas.microsoft.com/office/drawing/2014/main" id="{2D54C48C-77CA-A27E-580F-4710F916F97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41917823"/>
      </p:ext>
    </p:extLst>
  </p:cSld>
  <p:clrMapOvr>
    <a:masterClrMapping/>
  </p:clrMapOvr>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C625B63-75C7-4968-AFB1-DBB737C82A1B}" vid="{70210CCF-C21F-4134-92F3-92963C8108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Richard Marsden</DisplayName>
        <AccountId>44</AccountId>
        <AccountType/>
      </UserInfo>
      <UserInfo>
        <DisplayName>Neal Shah</DisplayName>
        <AccountId>46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091948-630B-4872-8921-A5471B5A80D5}">
  <ds:schemaRefs>
    <ds:schemaRef ds:uri="d9096c8c-7149-4683-82d2-c2f2c3e91776"/>
    <ds:schemaRef ds:uri="f2b81947-420a-4711-a33f-ccdb62c0ede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B1527D8-4593-44C0-BDDB-F9975159994E}">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026D4FD-BD94-49F6-8347-DD63F0BCD7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UKHSA_PowerpointColourTheme</Template>
  <Application>Microsoft Office PowerPoint</Application>
  <PresentationFormat>Widescreen</PresentationFormat>
  <Slides>41</Slides>
  <Notes>3</Notes>
  <HiddenSlides>0</HiddenSlide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UKHSA_PowerpointColourTheme</vt:lpstr>
      <vt:lpstr>Atlassian Consolidation  (Jira and Confluence):  Engagement Toolkit</vt:lpstr>
      <vt:lpstr>Navigating this Engagement Toolkit Guide to finding the information you need</vt:lpstr>
      <vt:lpstr>Introduction How to use this Engagement Toolkit</vt:lpstr>
      <vt:lpstr>Video guide How to get the best from this Engagement Toolkit</vt:lpstr>
      <vt:lpstr>Key message framework Purpose and guidance for use </vt:lpstr>
      <vt:lpstr>Key message framework Foundational messaging for communications and stakeholder engagement</vt:lpstr>
      <vt:lpstr>The Headlines</vt:lpstr>
      <vt:lpstr>Why are we consolidating Atlassian tools? Sponsor video: Giulio Saggese</vt:lpstr>
      <vt:lpstr>UKHSA Global Strategic Priorities Driving our Global Vision (Jan 2023 Global Health Strategy Advisory Board)</vt:lpstr>
      <vt:lpstr>PowerPoint Presentation</vt:lpstr>
      <vt:lpstr>Consolidating our Atlassian tools Raj Metha explains the reasons for change and his vision for the future</vt:lpstr>
      <vt:lpstr>PowerPoint Presentation</vt:lpstr>
      <vt:lpstr>PowerPoint Presentation</vt:lpstr>
      <vt:lpstr>T-minus plan PHE / NTBS Jira and Confluence users</vt:lpstr>
      <vt:lpstr>Impacted Persona Groups</vt:lpstr>
      <vt:lpstr>Introduction to Personas What is a Persona and how do they help us?</vt:lpstr>
      <vt:lpstr>Personas overview The core role groups identified as impacted by change</vt:lpstr>
      <vt:lpstr>Persona Profile: Leadership Needs to understand the change so they can actively endorse within their team, function or project</vt:lpstr>
      <vt:lpstr>Readiness Checklist Leadership</vt:lpstr>
      <vt:lpstr>Persona Profile: Site Administrators Requires detailed understanding of technical, process and user experience changes so they can guide local teams and triage issues </vt:lpstr>
      <vt:lpstr>Readiness Checklist Administrators</vt:lpstr>
      <vt:lpstr>Persona Profile: Halo Service Operations  Require detailed understanding and mitigation planning across all technical and UX changes impacting service management and T&amp;T users</vt:lpstr>
      <vt:lpstr>Readiness Checklist Halo Service Operations</vt:lpstr>
      <vt:lpstr>Persona Profile: PHE Projects &amp; End Users Impacts vary depending on local usage. Require visibility of all potential impacts to establish and manage risk of disruption.</vt:lpstr>
      <vt:lpstr>Readiness Checklist PHE Projects &amp; End Users</vt:lpstr>
      <vt:lpstr>Persona Profile: T&amp;T Projects &amp; End Users Impacts vary depending on local usage. Require visibility of all potential impacts to establish and manage risk of disruption.</vt:lpstr>
      <vt:lpstr>Readiness Checklist Test &amp; Trace Projects and End Users</vt:lpstr>
      <vt:lpstr>Persona Profile: External users, partners, vendors Require direct engagement and visibility of all potential impacts to establish how individual teams will experience the change </vt:lpstr>
      <vt:lpstr>Readiness Checklist External users, partners and vendors</vt:lpstr>
      <vt:lpstr>Overview of Impacts</vt:lpstr>
      <vt:lpstr>Introduction to understanding impacts What is change impact assessment?</vt:lpstr>
      <vt:lpstr>Articulating high level business impacts Through use of a Persona-based approach</vt:lpstr>
      <vt:lpstr>High level change impact assessment An overview of how change impacts key Persona groups, and the accompanying messaging and risk profile</vt:lpstr>
      <vt:lpstr>Want to know more? Click the tiles below to explore the detailed impacts from changes to apps, plug-ins, integrations</vt:lpstr>
      <vt:lpstr>Support &amp; Readiness Resources</vt:lpstr>
      <vt:lpstr>Building readiness to go-live Introduction to the support available</vt:lpstr>
      <vt:lpstr>Support and guidance Click the tiles for more information</vt:lpstr>
      <vt:lpstr>User Acceptance Testing The role of UAT in successful technology change</vt:lpstr>
      <vt:lpstr>Familiarisation Sessions The role of UAT in successful technology change</vt:lpstr>
      <vt:lpstr>Appendix</vt:lpstr>
      <vt:lpstr>Change Impact Assessment Framework A structured approach to quantifying impact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&amp; Understand:  Business Change Assessment</dc:title>
  <dc:creator>Laura Goff</dc:creator>
  <cp:revision>1</cp:revision>
  <cp:lastPrinted>2021-08-09T14:01:33Z</cp:lastPrinted>
  <dcterms:created xsi:type="dcterms:W3CDTF">2023-02-24T15:12:54Z</dcterms:created>
  <dcterms:modified xsi:type="dcterms:W3CDTF">2023-06-12T09:55:28Z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